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77"/>
    <p:restoredTop sz="94647"/>
  </p:normalViewPr>
  <p:slideViewPr>
    <p:cSldViewPr snapToGrid="0" snapToObjects="1">
      <p:cViewPr varScale="1">
        <p:scale>
          <a:sx n="172" d="100"/>
          <a:sy n="172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Poll Everywhere Presenter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Poll Everywhere Presenter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Poll Everywhere Presenter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Poll Everywhere Presenter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5f7b0b1-5e90-4c6f-bca7-53fe67604498}">
  <we:reference id="WA104218073" version="3.0.0.1" store="en-US" storeType="OMEX"/>
  <we:alternateReferences/>
  <we:properties>
    <we:property name="Microsoft.Office.CampaignId" value="&quot;none&quot;"/>
    <we:property name="appSlideData" value="{&quot;slideId&quot;:256,&quot;confidenceLevel&quot;:2}"/>
    <we:property name="url" value="&quot;survey/NDoHhnDFZKPTY9d9QJdrU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Poll Everywhere Presenter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Curt Fulwider</cp:lastModifiedBy>
  <cp:revision>3</cp:revision>
  <dcterms:created xsi:type="dcterms:W3CDTF">2018-06-07T21:39:02Z</dcterms:created>
  <dcterms:modified xsi:type="dcterms:W3CDTF">2025-10-16T16:04:42Z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