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6597-8D0F-4B13-8D9D-52335446BE2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7FA9-0205-4E08-9312-6A8D12227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9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0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5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93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2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87A27-001E-4879-8F89-525317963B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1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B9F4E-DFBB-4E18-9BFB-B9FB80589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E13E1-415B-4889-A18A-370C1161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4ED9F-C08E-4041-BBF2-D993596D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FB52A-7EC1-4C98-B918-0A5BA30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825C-42B9-41A0-BD0E-971F5DE6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A83F-6B90-4225-94D9-55383DB7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293D5-2297-497F-A2D2-909D49D0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7C829-E460-44E8-A3E5-825587FF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73974-AAF1-47C0-B0C0-BA60A5BF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10A92-6B54-4CE3-BC3D-E8607F8C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85E12C-3AAC-49D4-BF2A-AA1A974E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B8623-1BB9-4385-A012-B991C3F00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B21F9-D2FB-49DD-A9D3-E6E455D7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984E5-4A4C-4996-B0BF-9356C01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E7C17-231A-4618-8F79-B8588017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5C1F-91DB-4034-B5D5-9CD5CD09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101C8-7400-4D71-937E-EBD443A5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5ABB9-EAC2-4B26-AAC3-35411131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DD887-9983-49D7-AA36-0F7AC90B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695AE-9390-4DB1-AE5A-468CC8B5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65C83-A555-4F57-AB93-09B75400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05FD7-22FD-4B14-B8A2-CBA92A81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12E10-734E-4A1E-A36D-99B92419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4D921-1889-47EE-9B4D-424FD76E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B54C1-3DE5-4055-AFBF-84DBE7A6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FC5CB-F99C-49C4-A26C-B1BA6E77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5DAF9-AFA9-43F9-86CB-AC68EF4AE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3C675-CBD7-403F-B3A3-B0AC4F504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DAAF7-19AF-4ADE-8522-3673EF19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3A21-2CA6-459C-A435-FEBC4481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33608-ABAC-482B-96B1-AFAD724B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3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B544-2BC9-4267-8754-B36A4230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5764E2-1BA4-458F-9836-87024BC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D6427-57A5-4EA3-B624-84B203F9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786BBB-B1C4-4D20-B021-E56D6B40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94EF3-4F12-4653-AD7D-ABCBC6E95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B0803-D3CE-4669-8297-176A28B6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E4D7D-BF9E-4E4F-9384-484989E8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10B2E-689F-4BDC-B05F-79E81373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04E1-27E3-4946-B90E-C33F537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DAE0B-068A-4819-8A7D-F256DA04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824E0B-C624-49F9-B0C4-D5C7A16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30205-4C71-4211-A229-E4DA8D86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4ACCA-737B-4651-BDFE-B5D52E70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61CE6-710E-470D-AD31-B221E567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82998-8DFF-4C86-8EC0-E069A6A5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AB1C-2032-47E1-870C-2271EBA8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5083B-EAE7-4968-B431-848C329A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628CE-0B0F-438C-B15A-8D0E66B3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3835E-F921-4851-B8DD-A6A00318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DC1FD-1155-4B1B-8BEF-FD8B2CCF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C4D5B-2878-46D0-B4CA-6AF139E4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9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AA2B9-7011-46CB-8164-289C312B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DAC676-0EE1-405F-BCEE-639CAA36E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940DE-C277-4D01-A7C7-C67A584E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2FCB5-6926-4FA0-AB49-751AFC6C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02492-4645-4014-9333-7DA10546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76899-F62C-4CB1-84FB-6C7DFB0B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EF464D-FD44-4DA7-8BDF-208AF08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5A7AE-0740-4764-B7FA-A5A7D2C5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794A6-E52D-4EF8-8A28-8D9F0E5C8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C016-C585-4907-B323-A9F554F508B4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9424A-49C6-495C-8449-9B1124EFA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9CFE7-8CBF-49EB-95D1-22AC796F9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4EE6-CE8C-40EE-A9A0-55D8402DE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Co-op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연구 진행 계획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5BFD92-68EC-4A64-BB5E-4AD54C442B6E}"/>
              </a:ext>
            </a:extLst>
          </p:cNvPr>
          <p:cNvGrpSpPr/>
          <p:nvPr/>
        </p:nvGrpSpPr>
        <p:grpSpPr>
          <a:xfrm>
            <a:off x="1960486" y="1761784"/>
            <a:ext cx="8395589" cy="4178708"/>
            <a:chOff x="2311083" y="1630863"/>
            <a:chExt cx="6664716" cy="3958665"/>
          </a:xfrm>
        </p:grpSpPr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65EB8086-3946-4024-A6BA-51F595CD4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083" y="1630863"/>
              <a:ext cx="0" cy="3925008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792D5FD-7F23-43F6-82FE-EBBD6CAB1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262" y="1664520"/>
              <a:ext cx="0" cy="3925008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58CB8600-5476-4A7D-8948-A75173491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3441" y="1630863"/>
              <a:ext cx="0" cy="3925008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A15E0B6B-EF01-4D69-B301-C3B948BB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9620" y="1630863"/>
              <a:ext cx="0" cy="3925008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18161DE1-0A88-4291-A783-DEA67E755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5799" y="1664520"/>
              <a:ext cx="0" cy="3925008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23" name="AutoShape 30">
            <a:extLst>
              <a:ext uri="{FF2B5EF4-FFF2-40B4-BE49-F238E27FC236}">
                <a16:creationId xmlns:a16="http://schemas.microsoft.com/office/drawing/2014/main" id="{BE1089B9-7342-40DA-8449-D170B1F4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645" y="3621253"/>
            <a:ext cx="8254517" cy="321563"/>
          </a:xfrm>
          <a:prstGeom prst="homePlate">
            <a:avLst>
              <a:gd name="adj" fmla="val 40792"/>
            </a:avLst>
          </a:prstGeom>
          <a:solidFill>
            <a:srgbClr val="BCD5E8"/>
          </a:solidFill>
          <a:ln w="9525">
            <a:solidFill>
              <a:srgbClr val="A3C5DF"/>
            </a:solidFill>
            <a:miter lim="800000"/>
            <a:headEnd/>
            <a:tailEnd/>
          </a:ln>
          <a:effectLst>
            <a:outerShdw dist="35921" dir="2700000" algn="ctr" rotWithShape="0">
              <a:srgbClr val="A3C5DF"/>
            </a:outerShdw>
          </a:effectLst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             1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                2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      3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       4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        5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     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6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                       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7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              </a:t>
            </a:r>
            <a:r>
              <a:rPr lang="en-US" altLang="ko-KR" sz="1200" b="1" dirty="0">
                <a:latin typeface="Trebuchet MS" pitchFamily="34" charset="0"/>
                <a:ea typeface="산돌이야기 M" pitchFamily="2" charset="-127"/>
              </a:rPr>
              <a:t>8</a:t>
            </a:r>
            <a:r>
              <a:rPr lang="ko-KR" altLang="en-US" sz="1200" b="1" dirty="0">
                <a:latin typeface="Trebuchet MS" pitchFamily="34" charset="0"/>
                <a:ea typeface="산돌이야기 M" pitchFamily="2" charset="-127"/>
              </a:rPr>
              <a:t>주차</a:t>
            </a:r>
            <a:endParaRPr lang="en-US" altLang="ko-KR" sz="1200" b="1" dirty="0">
              <a:latin typeface="Trebuchet MS" pitchFamily="34" charset="0"/>
              <a:ea typeface="산돌이야기 M" pitchFamily="2" charset="-127"/>
            </a:endParaRPr>
          </a:p>
        </p:txBody>
      </p:sp>
      <p:sp>
        <p:nvSpPr>
          <p:cNvPr id="24" name="Line 46">
            <a:extLst>
              <a:ext uri="{FF2B5EF4-FFF2-40B4-BE49-F238E27FC236}">
                <a16:creationId xmlns:a16="http://schemas.microsoft.com/office/drawing/2014/main" id="{B10902CE-7276-4458-9473-4F567B018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4506" y="3336997"/>
            <a:ext cx="0" cy="340413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5" name="Rectangle 98">
            <a:extLst>
              <a:ext uri="{FF2B5EF4-FFF2-40B4-BE49-F238E27FC236}">
                <a16:creationId xmlns:a16="http://schemas.microsoft.com/office/drawing/2014/main" id="{0FB1F77B-4898-4AF6-B974-55863A2E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89" y="2094126"/>
            <a:ext cx="1541833" cy="1222735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</a:rPr>
              <a:t>Sensor Fusion (Camera)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Line 46">
            <a:extLst>
              <a:ext uri="{FF2B5EF4-FFF2-40B4-BE49-F238E27FC236}">
                <a16:creationId xmlns:a16="http://schemas.microsoft.com/office/drawing/2014/main" id="{F92A31B4-BC51-4B9C-9EAE-E5F4D47C7C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1152" y="3998972"/>
            <a:ext cx="615389" cy="262006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Line 46">
            <a:extLst>
              <a:ext uri="{FF2B5EF4-FFF2-40B4-BE49-F238E27FC236}">
                <a16:creationId xmlns:a16="http://schemas.microsoft.com/office/drawing/2014/main" id="{D5CB2209-350A-4F98-A632-951FBB7DB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550" y="3314308"/>
            <a:ext cx="318348" cy="273716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1" name="Rectangle 98">
            <a:extLst>
              <a:ext uri="{FF2B5EF4-FFF2-40B4-BE49-F238E27FC236}">
                <a16:creationId xmlns:a16="http://schemas.microsoft.com/office/drawing/2014/main" id="{E171C0E4-C4D0-44F4-A37C-4D75C0FB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78" y="2123563"/>
            <a:ext cx="1601071" cy="12134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200" dirty="0">
                <a:solidFill>
                  <a:srgbClr val="000000"/>
                </a:solidFill>
              </a:rPr>
              <a:t>차량이 아닌 물체 제거 </a:t>
            </a:r>
            <a:r>
              <a:rPr lang="en-US" altLang="ko-KR" sz="1200" dirty="0">
                <a:solidFill>
                  <a:srgbClr val="000000"/>
                </a:solidFill>
              </a:rPr>
              <a:t>(rule-based filter) ex. Ground, </a:t>
            </a:r>
            <a:r>
              <a:rPr lang="ko-KR" altLang="en-US" sz="1200" dirty="0">
                <a:solidFill>
                  <a:srgbClr val="000000"/>
                </a:solidFill>
              </a:rPr>
              <a:t>가로수</a:t>
            </a:r>
            <a:r>
              <a:rPr lang="en-US" altLang="ko-KR" sz="1200" dirty="0">
                <a:solidFill>
                  <a:srgbClr val="000000"/>
                </a:solidFill>
              </a:rPr>
              <a:t>, bush</a:t>
            </a:r>
            <a:r>
              <a:rPr lang="ko-KR" altLang="en-US" sz="1200" dirty="0">
                <a:solidFill>
                  <a:srgbClr val="000000"/>
                </a:solidFill>
              </a:rPr>
              <a:t>등등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84F991D4-7391-40D1-975D-06EDC56D4C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70187" y="3998973"/>
            <a:ext cx="367550" cy="26201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29223157-9527-47BA-AB27-B528E3482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48" y="1577411"/>
            <a:ext cx="8461512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2021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동계방학 </a:t>
            </a:r>
            <a:r>
              <a:rPr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Co-op </a:t>
            </a: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진행 계획</a:t>
            </a:r>
          </a:p>
        </p:txBody>
      </p:sp>
      <p:sp>
        <p:nvSpPr>
          <p:cNvPr id="35" name="Line 46">
            <a:extLst>
              <a:ext uri="{FF2B5EF4-FFF2-40B4-BE49-F238E27FC236}">
                <a16:creationId xmlns:a16="http://schemas.microsoft.com/office/drawing/2014/main" id="{CC7AD53C-ED30-4737-8A02-E6693CF5A0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01956" y="4015167"/>
            <a:ext cx="381446" cy="321564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8" name="Rectangle 98">
            <a:extLst>
              <a:ext uri="{FF2B5EF4-FFF2-40B4-BE49-F238E27FC236}">
                <a16:creationId xmlns:a16="http://schemas.microsoft.com/office/drawing/2014/main" id="{46E892FE-7FD7-4436-83D3-ED8576D4D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04" y="4245855"/>
            <a:ext cx="1601071" cy="12134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200" dirty="0">
                <a:solidFill>
                  <a:srgbClr val="000000"/>
                </a:solidFill>
              </a:rPr>
              <a:t>현 기술동향 파악 및 연구 방향 탐구</a:t>
            </a:r>
          </a:p>
        </p:txBody>
      </p:sp>
      <p:sp>
        <p:nvSpPr>
          <p:cNvPr id="39" name="Rectangle 98">
            <a:extLst>
              <a:ext uri="{FF2B5EF4-FFF2-40B4-BE49-F238E27FC236}">
                <a16:creationId xmlns:a16="http://schemas.microsoft.com/office/drawing/2014/main" id="{D9AD9BF2-8A99-4FA7-B394-3CD8BE00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75" y="4241253"/>
            <a:ext cx="1601071" cy="12134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</a:rPr>
              <a:t>Bounding box upgrade</a:t>
            </a:r>
          </a:p>
        </p:txBody>
      </p:sp>
      <p:sp>
        <p:nvSpPr>
          <p:cNvPr id="40" name="Rectangle 98">
            <a:extLst>
              <a:ext uri="{FF2B5EF4-FFF2-40B4-BE49-F238E27FC236}">
                <a16:creationId xmlns:a16="http://schemas.microsoft.com/office/drawing/2014/main" id="{F2A7E305-54BF-4C3C-A44C-ECD563FC6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868" y="4238599"/>
            <a:ext cx="1601071" cy="12134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200" dirty="0">
                <a:solidFill>
                  <a:srgbClr val="000000"/>
                </a:solidFill>
              </a:rPr>
              <a:t>최종보고서 작성 및 연구 마무리</a:t>
            </a:r>
          </a:p>
        </p:txBody>
      </p:sp>
      <p:sp>
        <p:nvSpPr>
          <p:cNvPr id="26" name="Line 46">
            <a:extLst>
              <a:ext uri="{FF2B5EF4-FFF2-40B4-BE49-F238E27FC236}">
                <a16:creationId xmlns:a16="http://schemas.microsoft.com/office/drawing/2014/main" id="{38AFC094-FDAA-4F92-A818-11679197B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71" y="3314308"/>
            <a:ext cx="265472" cy="273716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 type="oval" w="med" len="med"/>
          </a:ln>
          <a:effectLst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Rectangle 98">
            <a:extLst>
              <a:ext uri="{FF2B5EF4-FFF2-40B4-BE49-F238E27FC236}">
                <a16:creationId xmlns:a16="http://schemas.microsoft.com/office/drawing/2014/main" id="{92020D7A-6AFF-4835-9AD5-045BF6C6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99" y="2123563"/>
            <a:ext cx="1601071" cy="1213434"/>
          </a:xfrm>
          <a:prstGeom prst="rect">
            <a:avLst/>
          </a:prstGeom>
          <a:solidFill>
            <a:srgbClr val="CCE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</a:rPr>
              <a:t>Tracker  </a:t>
            </a:r>
            <a:r>
              <a:rPr lang="ko-KR" altLang="en-US" sz="1200" dirty="0">
                <a:solidFill>
                  <a:srgbClr val="000000"/>
                </a:solidFill>
              </a:rPr>
              <a:t>설계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00"/>
                </a:solidFill>
              </a:rPr>
              <a:t>Radar</a:t>
            </a:r>
            <a:r>
              <a:rPr lang="ko-KR" altLang="en-US" sz="1200" dirty="0">
                <a:solidFill>
                  <a:srgbClr val="000000"/>
                </a:solidFill>
              </a:rPr>
              <a:t>에 적용</a:t>
            </a:r>
          </a:p>
        </p:txBody>
      </p:sp>
    </p:spTree>
    <p:extLst>
      <p:ext uri="{BB962C8B-B14F-4D97-AF65-F5344CB8AC3E}">
        <p14:creationId xmlns:p14="http://schemas.microsoft.com/office/powerpoint/2010/main" val="13668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차량이 아닌 물체 제거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F9BD9C-E215-41E9-8438-1BCD04E07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1991" r="65000" b="13378"/>
          <a:stretch/>
        </p:blipFill>
        <p:spPr>
          <a:xfrm>
            <a:off x="1461248" y="1571491"/>
            <a:ext cx="2743200" cy="41887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E598905-EFDE-445B-8022-9DC1A4E4E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14" y="3429000"/>
            <a:ext cx="5840168" cy="21415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82FE72-D431-4AC6-B80E-BD4DDE21E339}"/>
              </a:ext>
            </a:extLst>
          </p:cNvPr>
          <p:cNvSpPr txBox="1"/>
          <p:nvPr/>
        </p:nvSpPr>
        <p:spPr>
          <a:xfrm>
            <a:off x="4450330" y="1590347"/>
            <a:ext cx="588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Threshold variable </a:t>
            </a:r>
            <a:r>
              <a:rPr lang="ko-KR" altLang="en-US" dirty="0"/>
              <a:t>을 활용하여 차량이 아닌 물체 제외</a:t>
            </a:r>
          </a:p>
        </p:txBody>
      </p:sp>
    </p:spTree>
    <p:extLst>
      <p:ext uri="{BB962C8B-B14F-4D97-AF65-F5344CB8AC3E}">
        <p14:creationId xmlns:p14="http://schemas.microsoft.com/office/powerpoint/2010/main" val="427023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Bounding Box Upgrade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5074671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296836-E770-486E-9096-63BB1877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29" y="3960066"/>
            <a:ext cx="3316941" cy="1839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15DA76-42F1-4234-908F-950475E85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241" y="1641743"/>
            <a:ext cx="4464036" cy="217722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CCACD0-2034-4925-8638-F0F79CB1DDB8}"/>
              </a:ext>
            </a:extLst>
          </p:cNvPr>
          <p:cNvSpPr/>
          <p:nvPr/>
        </p:nvSpPr>
        <p:spPr>
          <a:xfrm>
            <a:off x="6404635" y="1391203"/>
            <a:ext cx="4872965" cy="1952631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Clustering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된 점들 중 </a:t>
            </a:r>
            <a:r>
              <a:rPr lang="en-US" altLang="ko-KR" dirty="0" err="1">
                <a:solidFill>
                  <a:schemeClr val="tx1"/>
                </a:solidFill>
                <a:latin typeface="KoPubWorld돋움체 Medium"/>
                <a:ea typeface="KoPubWorld돋움체 Medium"/>
              </a:rPr>
              <a:t>x,y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min, max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를 구하여 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bounding box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의 폭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 높이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중심을 구하는 방식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01BBFF9-168C-4506-99A5-9FCF39760CFA}"/>
              </a:ext>
            </a:extLst>
          </p:cNvPr>
          <p:cNvSpPr/>
          <p:nvPr/>
        </p:nvSpPr>
        <p:spPr>
          <a:xfrm>
            <a:off x="8720093" y="3400315"/>
            <a:ext cx="242047" cy="531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A6B392-D48A-491D-994D-0A258A745BFE}"/>
              </a:ext>
            </a:extLst>
          </p:cNvPr>
          <p:cNvSpPr/>
          <p:nvPr/>
        </p:nvSpPr>
        <p:spPr>
          <a:xfrm>
            <a:off x="6404635" y="3987862"/>
            <a:ext cx="4872965" cy="1952631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Convex-hull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method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 활용</a:t>
            </a:r>
            <a:endParaRPr lang="en-US" altLang="ko-KR" dirty="0">
              <a:solidFill>
                <a:schemeClr val="tx1"/>
              </a:solidFill>
              <a:latin typeface="KoPubWorld돋움체 Medium"/>
              <a:ea typeface="KoPubWorld돋움체 Medium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꼭짓점 검출 이용한 최적의 </a:t>
            </a:r>
            <a:r>
              <a:rPr lang="en-US" altLang="ko-KR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rectangle </a:t>
            </a:r>
            <a:r>
              <a:rPr lang="ko-KR" altLang="en-US" dirty="0">
                <a:solidFill>
                  <a:schemeClr val="tx1"/>
                </a:solidFill>
                <a:latin typeface="KoPubWorld돋움체 Medium"/>
                <a:ea typeface="KoPubWorld돋움체 Medium"/>
              </a:rPr>
              <a:t>도출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8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Tracker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설계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58D3FF-76FB-4D64-A6A9-3FB6BD08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13" y="1487694"/>
            <a:ext cx="2640014" cy="43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Position Tracker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0EAC3-A718-401C-AFB2-867031B4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27" y="1813358"/>
            <a:ext cx="5784476" cy="3704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CF0E0-1C3D-4613-9AB0-136AE2BA04E1}"/>
              </a:ext>
            </a:extLst>
          </p:cNvPr>
          <p:cNvSpPr txBox="1"/>
          <p:nvPr/>
        </p:nvSpPr>
        <p:spPr>
          <a:xfrm>
            <a:off x="3176868" y="5518337"/>
            <a:ext cx="371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IMM-UK-JPDAF </a:t>
            </a:r>
            <a:r>
              <a:rPr lang="ko-KR" altLang="en-US" dirty="0" err="1"/>
              <a:t>filter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4C861-C5D5-471E-A187-79540A8660F0}"/>
              </a:ext>
            </a:extLst>
          </p:cNvPr>
          <p:cNvSpPr txBox="1"/>
          <p:nvPr/>
        </p:nvSpPr>
        <p:spPr>
          <a:xfrm>
            <a:off x="7274386" y="1824810"/>
            <a:ext cx="3571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물체</a:t>
            </a:r>
            <a:r>
              <a:rPr lang="en-US" altLang="ko-KR" dirty="0"/>
              <a:t>(Box)</a:t>
            </a:r>
            <a:r>
              <a:rPr lang="ko-KR" altLang="en-US" dirty="0"/>
              <a:t>의 </a:t>
            </a:r>
            <a:r>
              <a:rPr lang="en-US" altLang="ko-KR" dirty="0"/>
              <a:t>movement Tracking</a:t>
            </a: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9504A73-24EA-45DC-B8DC-EEFB1B9A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069" y="2413733"/>
            <a:ext cx="1896189" cy="16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Box Tracker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4C861-C5D5-471E-A187-79540A8660F0}"/>
              </a:ext>
            </a:extLst>
          </p:cNvPr>
          <p:cNvSpPr txBox="1"/>
          <p:nvPr/>
        </p:nvSpPr>
        <p:spPr>
          <a:xfrm>
            <a:off x="5387788" y="1575452"/>
            <a:ext cx="5189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Occlusion </a:t>
            </a:r>
            <a:r>
              <a:rPr lang="ko-KR" altLang="en-US" dirty="0"/>
              <a:t>고려한 </a:t>
            </a:r>
            <a:r>
              <a:rPr lang="en-US" altLang="ko-KR" dirty="0"/>
              <a:t>Box Optimization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CB6F5-A983-4FBF-9D89-DE27B83F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27" y="1508948"/>
            <a:ext cx="3942868" cy="43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3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F37-1A41-49D1-91B1-BF7500A9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Sensor Fusion</a:t>
            </a:r>
            <a:endParaRPr lang="ko-KR" altLang="en-US" sz="3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74C8-B538-4C7B-B0F4-245380458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411F7-66E8-4A0E-875D-017DA4A865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6E72"/>
                </a:solidFill>
                <a:effectLst/>
                <a:uLnTx/>
                <a:uFillTx/>
                <a:latin typeface="KoPubWorld돋움체 Medium"/>
                <a:ea typeface="KoPubWorld돋움체 Medium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36E72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66E63A-2E73-4E38-AF3B-9F46796C46D6}"/>
              </a:ext>
            </a:extLst>
          </p:cNvPr>
          <p:cNvSpPr/>
          <p:nvPr/>
        </p:nvSpPr>
        <p:spPr>
          <a:xfrm>
            <a:off x="1084082" y="1391204"/>
            <a:ext cx="9964132" cy="4549288"/>
          </a:xfrm>
          <a:prstGeom prst="roundRect">
            <a:avLst>
              <a:gd name="adj" fmla="val 120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World돋움체 Medium"/>
              <a:ea typeface="KoPubWorld돋움체 Medium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4C861-C5D5-471E-A187-79540A8660F0}"/>
              </a:ext>
            </a:extLst>
          </p:cNvPr>
          <p:cNvSpPr txBox="1"/>
          <p:nvPr/>
        </p:nvSpPr>
        <p:spPr>
          <a:xfrm>
            <a:off x="1353670" y="1575452"/>
            <a:ext cx="9386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Camera data </a:t>
            </a:r>
            <a:r>
              <a:rPr lang="ko-KR" altLang="en-US" dirty="0"/>
              <a:t>활용해서 </a:t>
            </a:r>
            <a:r>
              <a:rPr lang="en-US" altLang="ko-KR" dirty="0"/>
              <a:t>Segmentation </a:t>
            </a:r>
            <a:r>
              <a:rPr lang="ko-KR" altLang="en-US" dirty="0"/>
              <a:t>보정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사실 이쪽은 자세히 </a:t>
            </a:r>
            <a:r>
              <a:rPr lang="ko-KR" altLang="en-US" dirty="0" err="1"/>
              <a:t>안찾아봐서</a:t>
            </a:r>
            <a:r>
              <a:rPr lang="ko-KR" altLang="en-US" dirty="0"/>
              <a:t> </a:t>
            </a:r>
            <a:r>
              <a:rPr lang="ko-KR" altLang="en-US" dirty="0" err="1"/>
              <a:t>모르겠어요</a:t>
            </a:r>
            <a:r>
              <a:rPr lang="ko-KR" altLang="en-US" dirty="0"/>
              <a:t> </a:t>
            </a:r>
            <a:r>
              <a:rPr lang="en-US" altLang="ko-KR" dirty="0"/>
              <a:t>tracker</a:t>
            </a:r>
            <a:r>
              <a:rPr lang="ko-KR" altLang="en-US" dirty="0"/>
              <a:t>도 충분히 어렵습니다</a:t>
            </a:r>
            <a:r>
              <a:rPr lang="en-US" altLang="ko-KR" dirty="0"/>
              <a:t>..</a:t>
            </a:r>
            <a:r>
              <a:rPr lang="ko-KR" altLang="en-US" dirty="0" err="1"/>
              <a:t>ㅠㅠ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165</Words>
  <Application>Microsoft Office PowerPoint</Application>
  <PresentationFormat>와이드스크린</PresentationFormat>
  <Paragraphs>39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 Medium</vt:lpstr>
      <vt:lpstr>Arial</vt:lpstr>
      <vt:lpstr>KoPubWorld돋움체 Medium</vt:lpstr>
      <vt:lpstr>Trebuchet MS</vt:lpstr>
      <vt:lpstr>맑은 고딕</vt:lpstr>
      <vt:lpstr>Office 테마</vt:lpstr>
      <vt:lpstr>Co-op 연구 진행 계획</vt:lpstr>
      <vt:lpstr>차량이 아닌 물체 제거</vt:lpstr>
      <vt:lpstr>Bounding Box Upgrade</vt:lpstr>
      <vt:lpstr>Tracker 설계</vt:lpstr>
      <vt:lpstr>Position Tracker</vt:lpstr>
      <vt:lpstr>Box Tracker</vt:lpstr>
      <vt:lpstr>Sensor Fusion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</dc:title>
  <dc:creator>이주현</dc:creator>
  <cp:lastModifiedBy>이주현</cp:lastModifiedBy>
  <cp:revision>4</cp:revision>
  <dcterms:created xsi:type="dcterms:W3CDTF">2021-12-20T05:03:22Z</dcterms:created>
  <dcterms:modified xsi:type="dcterms:W3CDTF">2021-12-23T04:41:15Z</dcterms:modified>
</cp:coreProperties>
</file>