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6858000" cy="774541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D3FF"/>
    <a:srgbClr val="C0C0C0"/>
    <a:srgbClr val="0064FF"/>
    <a:srgbClr val="0099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19" autoAdjust="0"/>
    <p:restoredTop sz="94660"/>
  </p:normalViewPr>
  <p:slideViewPr>
    <p:cSldViewPr snapToGrid="0">
      <p:cViewPr>
        <p:scale>
          <a:sx n="125" d="100"/>
          <a:sy n="125" d="100"/>
        </p:scale>
        <p:origin x="11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267595"/>
            <a:ext cx="5829300" cy="269655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068135"/>
            <a:ext cx="5143500" cy="187001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t>15.08.2013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7682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t>15.08.2013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7358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12372"/>
            <a:ext cx="1478756" cy="6563879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12372"/>
            <a:ext cx="4350544" cy="6563879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t>15.08.2013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1041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t>15.08.2013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4395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930977"/>
            <a:ext cx="5915025" cy="3221876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5183333"/>
            <a:ext cx="5915025" cy="169430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t>15.08.2013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279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061858"/>
            <a:ext cx="2914650" cy="491439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061858"/>
            <a:ext cx="2914650" cy="491439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t>15.08.2013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3087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12373"/>
            <a:ext cx="5915025" cy="149708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898702"/>
            <a:ext cx="2901255" cy="9305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829227"/>
            <a:ext cx="2901255" cy="416136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898702"/>
            <a:ext cx="2915543" cy="9305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829227"/>
            <a:ext cx="2915543" cy="416136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t>15.08.2013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869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t>15.08.2013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370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t>15.08.2013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2589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16361"/>
            <a:ext cx="2211884" cy="180726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115198"/>
            <a:ext cx="3471863" cy="550426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323624"/>
            <a:ext cx="2211884" cy="430480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t>15.08.2013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8567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16361"/>
            <a:ext cx="2211884" cy="180726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115198"/>
            <a:ext cx="3471863" cy="5504263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323624"/>
            <a:ext cx="2211884" cy="430480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t>15.08.2013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6502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12373"/>
            <a:ext cx="5915025" cy="1497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061858"/>
            <a:ext cx="5915025" cy="4914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7178852"/>
            <a:ext cx="1543050" cy="4123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B5D53-F5E7-436B-85BB-F08817CA0FEF}" type="datetimeFigureOut">
              <a:rPr lang="de-DE" smtClean="0"/>
              <a:t>15.08.2013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7178852"/>
            <a:ext cx="2314575" cy="4123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7178852"/>
            <a:ext cx="1543050" cy="4123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9F771-FCA0-48B8-AEF3-3AF1428EF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6211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138822"/>
              </p:ext>
            </p:extLst>
          </p:nvPr>
        </p:nvGraphicFramePr>
        <p:xfrm>
          <a:off x="4638675" y="0"/>
          <a:ext cx="2219326" cy="5413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75"/>
                <a:gridCol w="1504951"/>
              </a:tblGrid>
              <a:tr h="222250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 smtClean="0">
                          <a:solidFill>
                            <a:schemeClr val="tx1"/>
                          </a:solidFill>
                          <a:effectLst/>
                        </a:rPr>
                        <a:t>Data types</a:t>
                      </a:r>
                      <a:endParaRPr lang="de-DE" sz="105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64" marR="5296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de-DE" sz="9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64" marR="5296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</a:rPr>
                        <a:t>mRNA</a:t>
                      </a:r>
                      <a:endParaRPr lang="de-DE" sz="9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64" marR="529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</a:endParaRPr>
                    </a:p>
                  </a:txBody>
                  <a:tcPr marL="52964" marR="52964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  <a:latin typeface="+mn-lt"/>
                        </a:rPr>
                        <a:t>miRNA</a:t>
                      </a:r>
                      <a:endParaRPr lang="de-DE" sz="9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64" marR="529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de-DE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64" marR="52964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</a:rPr>
                        <a:t>Protein modification</a:t>
                      </a:r>
                      <a:endParaRPr lang="de-DE" sz="9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64" marR="529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de-DE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64" marR="52964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dirty="0" err="1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Metabolite</a:t>
                      </a:r>
                      <a:endParaRPr lang="de-DE" sz="900" dirty="0" smtClean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64" marR="529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de-DE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64" marR="52964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dirty="0" err="1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DNAm</a:t>
                      </a:r>
                      <a:endParaRPr lang="de-DE" sz="900" dirty="0" smtClean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64" marR="529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de-DE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64" marR="52964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900" dirty="0" err="1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Pathway</a:t>
                      </a:r>
                      <a:endParaRPr lang="de-DE" sz="9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64" marR="529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de-DE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64" marR="52964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3200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050" b="1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Color </a:t>
                      </a:r>
                      <a:r>
                        <a:rPr lang="de-DE" sz="1050" b="1" dirty="0" err="1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keys</a:t>
                      </a:r>
                      <a:endParaRPr lang="de-DE" sz="1050" b="1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64" marR="529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de-DE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64" marR="52964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80000"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de-DE" sz="900" dirty="0" smtClean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de-DE" sz="900" dirty="0" smtClean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64" marR="5296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de-DE" sz="900" dirty="0" smtClean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64" marR="52964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30" name="Grafik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970" y="3541943"/>
            <a:ext cx="808337" cy="483245"/>
          </a:xfrm>
          <a:prstGeom prst="rect">
            <a:avLst/>
          </a:prstGeom>
        </p:spPr>
      </p:pic>
      <p:grpSp>
        <p:nvGrpSpPr>
          <p:cNvPr id="63" name="Gruppieren 62"/>
          <p:cNvGrpSpPr/>
          <p:nvPr/>
        </p:nvGrpSpPr>
        <p:grpSpPr>
          <a:xfrm>
            <a:off x="5260038" y="940476"/>
            <a:ext cx="1615880" cy="513203"/>
            <a:chOff x="5260038" y="869038"/>
            <a:chExt cx="1615880" cy="513203"/>
          </a:xfrm>
        </p:grpSpPr>
        <p:sp>
          <p:nvSpPr>
            <p:cNvPr id="68" name="Textfeld 67"/>
            <p:cNvSpPr txBox="1"/>
            <p:nvPr/>
          </p:nvSpPr>
          <p:spPr>
            <a:xfrm>
              <a:off x="6183582" y="949240"/>
              <a:ext cx="6923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800" dirty="0" smtClean="0"/>
                <a:t>same </a:t>
              </a:r>
              <a:r>
                <a:rPr lang="de-DE" sz="800" dirty="0" err="1" smtClean="0"/>
                <a:t>colors</a:t>
              </a:r>
              <a:r>
                <a:rPr lang="de-DE" sz="800" dirty="0" smtClean="0"/>
                <a:t> </a:t>
              </a:r>
              <a:r>
                <a:rPr lang="de-DE" sz="800" dirty="0" err="1" smtClean="0"/>
                <a:t>as</a:t>
              </a:r>
              <a:r>
                <a:rPr lang="de-DE" sz="800" dirty="0" smtClean="0"/>
                <a:t> </a:t>
              </a:r>
              <a:r>
                <a:rPr lang="de-DE" sz="800" dirty="0" err="1" smtClean="0"/>
                <a:t>mRNA</a:t>
              </a:r>
              <a:endParaRPr lang="de-DE" sz="800" dirty="0" smtClean="0"/>
            </a:p>
          </p:txBody>
        </p:sp>
        <p:pic>
          <p:nvPicPr>
            <p:cNvPr id="62" name="Grafik 6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02117" y="869038"/>
              <a:ext cx="782261" cy="513203"/>
            </a:xfrm>
            <a:prstGeom prst="rect">
              <a:avLst/>
            </a:prstGeom>
          </p:spPr>
        </p:pic>
        <p:sp>
          <p:nvSpPr>
            <p:cNvPr id="69" name="Textfeld 68"/>
            <p:cNvSpPr txBox="1"/>
            <p:nvPr/>
          </p:nvSpPr>
          <p:spPr>
            <a:xfrm>
              <a:off x="5260038" y="891407"/>
              <a:ext cx="81839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800" dirty="0" err="1" smtClean="0"/>
                <a:t>mRNA</a:t>
              </a:r>
              <a:r>
                <a:rPr lang="de-DE" sz="800" dirty="0" smtClean="0"/>
                <a:t> </a:t>
              </a:r>
              <a:r>
                <a:rPr lang="de-DE" sz="800" dirty="0" err="1" smtClean="0"/>
                <a:t>target</a:t>
              </a:r>
              <a:endParaRPr lang="de-DE" sz="800" dirty="0" smtClean="0"/>
            </a:p>
          </p:txBody>
        </p:sp>
      </p:grpSp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2117" y="1648304"/>
            <a:ext cx="512420" cy="387041"/>
          </a:xfrm>
          <a:prstGeom prst="rect">
            <a:avLst/>
          </a:prstGeom>
        </p:spPr>
      </p:pic>
      <p:sp>
        <p:nvSpPr>
          <p:cNvPr id="25" name="Textfeld 24"/>
          <p:cNvSpPr txBox="1"/>
          <p:nvPr/>
        </p:nvSpPr>
        <p:spPr>
          <a:xfrm>
            <a:off x="5970779" y="1657827"/>
            <a:ext cx="692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smtClean="0"/>
              <a:t>same </a:t>
            </a:r>
            <a:r>
              <a:rPr lang="de-DE" sz="800" dirty="0" err="1" smtClean="0"/>
              <a:t>colors</a:t>
            </a:r>
            <a:r>
              <a:rPr lang="de-DE" sz="800" dirty="0" smtClean="0"/>
              <a:t> </a:t>
            </a:r>
            <a:r>
              <a:rPr lang="de-DE" sz="800" dirty="0" err="1" smtClean="0"/>
              <a:t>as</a:t>
            </a:r>
            <a:r>
              <a:rPr lang="de-DE" sz="800" dirty="0" smtClean="0"/>
              <a:t> </a:t>
            </a:r>
            <a:r>
              <a:rPr lang="de-DE" sz="800" dirty="0" err="1" smtClean="0"/>
              <a:t>mRNA</a:t>
            </a:r>
            <a:endParaRPr lang="de-DE" sz="800" dirty="0" smtClean="0"/>
          </a:p>
        </p:txBody>
      </p:sp>
      <p:grpSp>
        <p:nvGrpSpPr>
          <p:cNvPr id="6" name="Gruppieren 5"/>
          <p:cNvGrpSpPr/>
          <p:nvPr/>
        </p:nvGrpSpPr>
        <p:grpSpPr>
          <a:xfrm>
            <a:off x="5521234" y="223135"/>
            <a:ext cx="1269880" cy="639899"/>
            <a:chOff x="5521234" y="223135"/>
            <a:chExt cx="1269880" cy="639899"/>
          </a:xfrm>
        </p:grpSpPr>
        <p:grpSp>
          <p:nvGrpSpPr>
            <p:cNvPr id="5" name="Gruppieren 4"/>
            <p:cNvGrpSpPr/>
            <p:nvPr/>
          </p:nvGrpSpPr>
          <p:grpSpPr>
            <a:xfrm>
              <a:off x="5875139" y="223135"/>
              <a:ext cx="915975" cy="639899"/>
              <a:chOff x="5875139" y="223135"/>
              <a:chExt cx="915975" cy="639899"/>
            </a:xfrm>
          </p:grpSpPr>
          <p:sp>
            <p:nvSpPr>
              <p:cNvPr id="49" name="Textfeld 48"/>
              <p:cNvSpPr txBox="1"/>
              <p:nvPr/>
            </p:nvSpPr>
            <p:spPr>
              <a:xfrm>
                <a:off x="5875140" y="223135"/>
                <a:ext cx="88361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800" dirty="0" err="1"/>
                  <a:t>u</a:t>
                </a:r>
                <a:r>
                  <a:rPr lang="de-DE" sz="800" dirty="0" err="1" smtClean="0"/>
                  <a:t>pregulated</a:t>
                </a:r>
                <a:endParaRPr lang="de-DE" sz="800" dirty="0" smtClean="0"/>
              </a:p>
            </p:txBody>
          </p:sp>
          <p:sp>
            <p:nvSpPr>
              <p:cNvPr id="64" name="Textfeld 63"/>
              <p:cNvSpPr txBox="1"/>
              <p:nvPr/>
            </p:nvSpPr>
            <p:spPr>
              <a:xfrm>
                <a:off x="5875140" y="361226"/>
                <a:ext cx="88361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800" dirty="0" err="1" smtClean="0"/>
                  <a:t>no</a:t>
                </a:r>
                <a:r>
                  <a:rPr lang="de-DE" sz="800" dirty="0" smtClean="0"/>
                  <a:t> </a:t>
                </a:r>
                <a:r>
                  <a:rPr lang="de-DE" sz="800" dirty="0" err="1" smtClean="0"/>
                  <a:t>difference</a:t>
                </a:r>
                <a:endParaRPr lang="de-DE" sz="800" dirty="0" smtClean="0"/>
              </a:p>
            </p:txBody>
          </p:sp>
          <p:sp>
            <p:nvSpPr>
              <p:cNvPr id="65" name="Textfeld 64"/>
              <p:cNvSpPr txBox="1"/>
              <p:nvPr/>
            </p:nvSpPr>
            <p:spPr>
              <a:xfrm>
                <a:off x="5875139" y="512174"/>
                <a:ext cx="9159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800" dirty="0" err="1" smtClean="0"/>
                  <a:t>downregulated</a:t>
                </a:r>
                <a:endParaRPr lang="de-DE" sz="800" dirty="0" smtClean="0"/>
              </a:p>
            </p:txBody>
          </p:sp>
          <p:sp>
            <p:nvSpPr>
              <p:cNvPr id="66" name="Textfeld 65"/>
              <p:cNvSpPr txBox="1"/>
              <p:nvPr/>
            </p:nvSpPr>
            <p:spPr>
              <a:xfrm>
                <a:off x="5875139" y="647590"/>
                <a:ext cx="9159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800" dirty="0" err="1" smtClean="0"/>
                  <a:t>no</a:t>
                </a:r>
                <a:r>
                  <a:rPr lang="de-DE" sz="800" dirty="0" smtClean="0"/>
                  <a:t> </a:t>
                </a:r>
                <a:r>
                  <a:rPr lang="de-DE" sz="800" dirty="0" err="1" smtClean="0"/>
                  <a:t>data</a:t>
                </a:r>
                <a:endParaRPr lang="de-DE" sz="800" dirty="0" smtClean="0"/>
              </a:p>
            </p:txBody>
          </p:sp>
        </p:grpSp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21234" y="259705"/>
              <a:ext cx="389502" cy="571607"/>
            </a:xfrm>
            <a:prstGeom prst="rect">
              <a:avLst/>
            </a:prstGeom>
          </p:spPr>
        </p:pic>
      </p:grpSp>
      <p:grpSp>
        <p:nvGrpSpPr>
          <p:cNvPr id="11" name="Gruppieren 10"/>
          <p:cNvGrpSpPr/>
          <p:nvPr/>
        </p:nvGrpSpPr>
        <p:grpSpPr>
          <a:xfrm>
            <a:off x="4891080" y="4391645"/>
            <a:ext cx="1732537" cy="512593"/>
            <a:chOff x="4891080" y="4391645"/>
            <a:chExt cx="1732537" cy="512593"/>
          </a:xfrm>
        </p:grpSpPr>
        <p:grpSp>
          <p:nvGrpSpPr>
            <p:cNvPr id="34" name="Gruppieren 33"/>
            <p:cNvGrpSpPr/>
            <p:nvPr/>
          </p:nvGrpSpPr>
          <p:grpSpPr>
            <a:xfrm>
              <a:off x="4891080" y="4605144"/>
              <a:ext cx="1628016" cy="299094"/>
              <a:chOff x="4939748" y="6241208"/>
              <a:chExt cx="1628016" cy="299094"/>
            </a:xfrm>
          </p:grpSpPr>
          <p:sp>
            <p:nvSpPr>
              <p:cNvPr id="27" name="Rechteck 26"/>
              <p:cNvSpPr/>
              <p:nvPr/>
            </p:nvSpPr>
            <p:spPr>
              <a:xfrm>
                <a:off x="5133068" y="6241208"/>
                <a:ext cx="1257300" cy="127000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/>
                  </a:gs>
                  <a:gs pos="56000">
                    <a:schemeClr val="bg1"/>
                  </a:gs>
                  <a:gs pos="44000">
                    <a:schemeClr val="bg1"/>
                  </a:gs>
                  <a:gs pos="50000">
                    <a:schemeClr val="bg1"/>
                  </a:gs>
                  <a:gs pos="100000">
                    <a:srgbClr val="0099FF"/>
                  </a:gs>
                </a:gsLst>
                <a:lin ang="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Textfeld 28"/>
              <p:cNvSpPr txBox="1"/>
              <p:nvPr/>
            </p:nvSpPr>
            <p:spPr>
              <a:xfrm>
                <a:off x="4939748" y="6309470"/>
                <a:ext cx="38064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900" dirty="0" smtClean="0"/>
                  <a:t>-1.5</a:t>
                </a:r>
                <a:endParaRPr lang="de-DE" sz="900" dirty="0"/>
              </a:p>
            </p:txBody>
          </p:sp>
          <p:sp>
            <p:nvSpPr>
              <p:cNvPr id="55" name="Textfeld 54"/>
              <p:cNvSpPr txBox="1"/>
              <p:nvPr/>
            </p:nvSpPr>
            <p:spPr>
              <a:xfrm>
                <a:off x="6187116" y="6309422"/>
                <a:ext cx="38064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900" dirty="0" smtClean="0"/>
                  <a:t>1.5</a:t>
                </a:r>
                <a:endParaRPr lang="de-DE" sz="900" dirty="0"/>
              </a:p>
            </p:txBody>
          </p:sp>
          <p:sp>
            <p:nvSpPr>
              <p:cNvPr id="56" name="Textfeld 55"/>
              <p:cNvSpPr txBox="1"/>
              <p:nvPr/>
            </p:nvSpPr>
            <p:spPr>
              <a:xfrm>
                <a:off x="5563432" y="6309422"/>
                <a:ext cx="38064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900" dirty="0" smtClean="0"/>
                  <a:t>0</a:t>
                </a:r>
                <a:endParaRPr lang="de-DE" sz="900" dirty="0"/>
              </a:p>
            </p:txBody>
          </p:sp>
        </p:grpSp>
        <p:sp>
          <p:nvSpPr>
            <p:cNvPr id="7" name="Textfeld 6"/>
            <p:cNvSpPr txBox="1"/>
            <p:nvPr/>
          </p:nvSpPr>
          <p:spPr>
            <a:xfrm>
              <a:off x="4955264" y="4391645"/>
              <a:ext cx="166835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log</a:t>
              </a:r>
              <a:r>
                <a:rPr lang="en-US" sz="900" baseline="-25000" dirty="0"/>
                <a:t>2</a:t>
              </a:r>
              <a:r>
                <a:rPr lang="en-US" sz="900" dirty="0"/>
                <a:t> fold change (e.g. mRNA</a:t>
              </a:r>
              <a:r>
                <a:rPr lang="en-US" sz="900" dirty="0" smtClean="0"/>
                <a:t>)</a:t>
              </a:r>
              <a:endParaRPr lang="de-DE" sz="900" dirty="0"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902562" y="4903155"/>
            <a:ext cx="1721055" cy="531695"/>
            <a:chOff x="5074477" y="5105646"/>
            <a:chExt cx="1721055" cy="531695"/>
          </a:xfrm>
        </p:grpSpPr>
        <p:grpSp>
          <p:nvGrpSpPr>
            <p:cNvPr id="38" name="Gruppieren 37"/>
            <p:cNvGrpSpPr/>
            <p:nvPr/>
          </p:nvGrpSpPr>
          <p:grpSpPr>
            <a:xfrm>
              <a:off x="5074477" y="5326902"/>
              <a:ext cx="1721055" cy="310439"/>
              <a:chOff x="4951902" y="6802509"/>
              <a:chExt cx="1721055" cy="310439"/>
            </a:xfrm>
          </p:grpSpPr>
          <p:sp>
            <p:nvSpPr>
              <p:cNvPr id="52" name="Rechteck 51"/>
              <p:cNvSpPr/>
              <p:nvPr/>
            </p:nvSpPr>
            <p:spPr>
              <a:xfrm>
                <a:off x="5137463" y="6802509"/>
                <a:ext cx="1257300" cy="127000"/>
              </a:xfrm>
              <a:prstGeom prst="rect">
                <a:avLst/>
              </a:prstGeom>
              <a:gradFill flip="none" rotWithShape="1">
                <a:gsLst>
                  <a:gs pos="84000">
                    <a:srgbClr val="93D3FF">
                      <a:lumMod val="31000"/>
                      <a:lumOff val="69000"/>
                    </a:srgbClr>
                  </a:gs>
                  <a:gs pos="100000">
                    <a:schemeClr val="bg1"/>
                  </a:gs>
                  <a:gs pos="0">
                    <a:srgbClr val="0099FF"/>
                  </a:gs>
                </a:gsLst>
                <a:lin ang="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Textfeld 57"/>
              <p:cNvSpPr txBox="1"/>
              <p:nvPr/>
            </p:nvSpPr>
            <p:spPr>
              <a:xfrm>
                <a:off x="4951902" y="6867827"/>
                <a:ext cx="38064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900" dirty="0"/>
                  <a:t>0</a:t>
                </a:r>
              </a:p>
            </p:txBody>
          </p:sp>
          <p:sp>
            <p:nvSpPr>
              <p:cNvPr id="60" name="Textfeld 59"/>
              <p:cNvSpPr txBox="1"/>
              <p:nvPr/>
            </p:nvSpPr>
            <p:spPr>
              <a:xfrm>
                <a:off x="6153499" y="6882116"/>
                <a:ext cx="51945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900" dirty="0" smtClean="0"/>
                  <a:t>0.05</a:t>
                </a:r>
                <a:endParaRPr lang="de-DE" sz="900" dirty="0"/>
              </a:p>
            </p:txBody>
          </p:sp>
        </p:grpSp>
        <p:sp>
          <p:nvSpPr>
            <p:cNvPr id="9" name="Textfeld 8"/>
            <p:cNvSpPr txBox="1"/>
            <p:nvPr/>
          </p:nvSpPr>
          <p:spPr>
            <a:xfrm>
              <a:off x="5254630" y="5105646"/>
              <a:ext cx="13122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>
                  <a:ea typeface="Times New Roman" panose="02020603050405020304" pitchFamily="18" charset="0"/>
                  <a:cs typeface="Times New Roman" panose="02020603050405020304" pitchFamily="18" charset="0"/>
                </a:rPr>
                <a:t>p-</a:t>
              </a:r>
              <a:r>
                <a:rPr lang="de-DE" sz="900" dirty="0" err="1">
                  <a:ea typeface="Times New Roman" panose="02020603050405020304" pitchFamily="18" charset="0"/>
                  <a:cs typeface="Times New Roman" panose="02020603050405020304" pitchFamily="18" charset="0"/>
                </a:rPr>
                <a:t>value</a:t>
              </a:r>
              <a:r>
                <a:rPr lang="de-DE" sz="900" dirty="0">
                  <a:ea typeface="Times New Roman" panose="02020603050405020304" pitchFamily="18" charset="0"/>
                  <a:cs typeface="Times New Roman" panose="02020603050405020304" pitchFamily="18" charset="0"/>
                </a:rPr>
                <a:t> (e.g. </a:t>
              </a:r>
              <a:r>
                <a:rPr lang="de-DE" sz="900" dirty="0" err="1">
                  <a:ea typeface="Times New Roman" panose="02020603050405020304" pitchFamily="18" charset="0"/>
                  <a:cs typeface="Times New Roman" panose="02020603050405020304" pitchFamily="18" charset="0"/>
                </a:rPr>
                <a:t>Pathways</a:t>
              </a:r>
              <a:r>
                <a:rPr lang="de-DE" sz="900" dirty="0" smtClean="0"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de-DE" sz="900" dirty="0"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778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47</Words>
  <Application>Microsoft Office PowerPoint</Application>
  <PresentationFormat>Benutzerdefiniert</PresentationFormat>
  <Paragraphs>22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Larissa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Lars Rosenbaum</dc:creator>
  <cp:lastModifiedBy>Lars Rosenbaum</cp:lastModifiedBy>
  <cp:revision>41</cp:revision>
  <dcterms:created xsi:type="dcterms:W3CDTF">2013-08-14T15:32:04Z</dcterms:created>
  <dcterms:modified xsi:type="dcterms:W3CDTF">2013-08-15T14:56:37Z</dcterms:modified>
</cp:coreProperties>
</file>