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77454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9" autoAdjust="0"/>
    <p:restoredTop sz="94660"/>
  </p:normalViewPr>
  <p:slideViewPr>
    <p:cSldViewPr snapToGrid="0">
      <p:cViewPr>
        <p:scale>
          <a:sx n="200" d="100"/>
          <a:sy n="200" d="100"/>
        </p:scale>
        <p:origin x="414" y="-3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67595"/>
            <a:ext cx="5829300" cy="2696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68135"/>
            <a:ext cx="5143500" cy="18700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2372"/>
            <a:ext cx="1478756" cy="6563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2372"/>
            <a:ext cx="4350544" cy="6563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0977"/>
            <a:ext cx="5915025" cy="32218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183333"/>
            <a:ext cx="5915025" cy="16943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373"/>
            <a:ext cx="5915025" cy="14970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98702"/>
            <a:ext cx="2901255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29227"/>
            <a:ext cx="2901255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98702"/>
            <a:ext cx="2915543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29227"/>
            <a:ext cx="2915543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5198"/>
            <a:ext cx="3471863" cy="5504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5198"/>
            <a:ext cx="3471863" cy="55042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2373"/>
            <a:ext cx="5915025" cy="149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1858"/>
            <a:ext cx="5915025" cy="49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178852"/>
            <a:ext cx="2314575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3" y="110865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3" y="10697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7" y="11051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4" y="80074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Pre-processing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3" y="800749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?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….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55" y="1486856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R (</a:t>
            </a:r>
            <a:r>
              <a:rPr lang="de-DE" sz="1100" dirty="0" err="1">
                <a:solidFill>
                  <a:schemeClr val="tx1"/>
                </a:solidFill>
              </a:rPr>
              <a:t>BioConductor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other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packages</a:t>
            </a:r>
            <a:r>
              <a:rPr lang="de-DE" sz="1100" dirty="0">
                <a:solidFill>
                  <a:schemeClr val="tx1"/>
                </a:solidFill>
              </a:rPr>
              <a:t>), SPSS, SAS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3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203631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37809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>
            <a:off x="471987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06165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606165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270720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71455" y="2172963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131603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2440437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3527294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3528239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39" y="5751359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49" y="5754534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0" y="6148054"/>
            <a:ext cx="2381469" cy="1432387"/>
          </a:xfrm>
          <a:prstGeom prst="rect">
            <a:avLst/>
          </a:prstGeom>
        </p:spPr>
      </p:pic>
      <p:pic>
        <p:nvPicPr>
          <p:cNvPr id="37" name="Inhaltsplatzhalter 8" descr="mmu041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106" y="6120622"/>
            <a:ext cx="2211524" cy="147505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213" y="4153365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3914257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unten 71"/>
          <p:cNvSpPr/>
          <p:nvPr/>
        </p:nvSpPr>
        <p:spPr>
          <a:xfrm>
            <a:off x="4541461" y="3909684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unten 39"/>
          <p:cNvSpPr/>
          <p:nvPr/>
        </p:nvSpPr>
        <p:spPr>
          <a:xfrm>
            <a:off x="3378092" y="1864856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315" y="2493168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79" y="2300279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Import </a:t>
            </a:r>
            <a:r>
              <a:rPr lang="de-DE" sz="1100" dirty="0" err="1" smtClean="0">
                <a:solidFill>
                  <a:schemeClr val="tx1"/>
                </a:solidFill>
              </a:rPr>
              <a:t>data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heterogeneous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sources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25587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unten 44"/>
          <p:cNvSpPr/>
          <p:nvPr/>
        </p:nvSpPr>
        <p:spPr>
          <a:xfrm>
            <a:off x="4541461" y="3251300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 nach unten 45"/>
          <p:cNvSpPr/>
          <p:nvPr/>
        </p:nvSpPr>
        <p:spPr>
          <a:xfrm>
            <a:off x="1842760" y="548031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 nach unten 46"/>
          <p:cNvSpPr/>
          <p:nvPr/>
        </p:nvSpPr>
        <p:spPr>
          <a:xfrm>
            <a:off x="4903146" y="5478272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21</cp:revision>
  <dcterms:created xsi:type="dcterms:W3CDTF">2013-08-14T15:32:04Z</dcterms:created>
  <dcterms:modified xsi:type="dcterms:W3CDTF">2013-08-15T09:27:55Z</dcterms:modified>
</cp:coreProperties>
</file>