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858000" cy="55848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3FF"/>
    <a:srgbClr val="C0C0C0"/>
    <a:srgbClr val="0064FF"/>
    <a:srgbClr val="00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9" autoAdjust="0"/>
    <p:restoredTop sz="94660"/>
  </p:normalViewPr>
  <p:slideViewPr>
    <p:cSldViewPr snapToGrid="0">
      <p:cViewPr>
        <p:scale>
          <a:sx n="125" d="100"/>
          <a:sy n="125" d="100"/>
        </p:scale>
        <p:origin x="112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913999"/>
            <a:ext cx="5829300" cy="194434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933326"/>
            <a:ext cx="5143500" cy="134837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28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29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97340"/>
            <a:ext cx="1478756" cy="473288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97340"/>
            <a:ext cx="4350544" cy="473288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25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18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92329"/>
            <a:ext cx="5915025" cy="23231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737439"/>
            <a:ext cx="5915025" cy="122168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31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86701"/>
            <a:ext cx="2914650" cy="3543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86701"/>
            <a:ext cx="2914650" cy="3543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05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7341"/>
            <a:ext cx="5915025" cy="1079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69058"/>
            <a:ext cx="2901255" cy="67095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040012"/>
            <a:ext cx="2901255" cy="300055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69058"/>
            <a:ext cx="2915543" cy="67095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040012"/>
            <a:ext cx="2915543" cy="300055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12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2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7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2322"/>
            <a:ext cx="2211884" cy="130312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04112"/>
            <a:ext cx="3471863" cy="396884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75447"/>
            <a:ext cx="2211884" cy="31039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89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2322"/>
            <a:ext cx="2211884" cy="130312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04112"/>
            <a:ext cx="3471863" cy="396884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75447"/>
            <a:ext cx="2211884" cy="31039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1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97341"/>
            <a:ext cx="5915025" cy="107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86701"/>
            <a:ext cx="5915025" cy="354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176307"/>
            <a:ext cx="1543050" cy="297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5D53-F5E7-436B-85BB-F08817CA0FEF}" type="datetimeFigureOut">
              <a:rPr lang="de-DE" smtClean="0"/>
              <a:t>15.08.2013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176307"/>
            <a:ext cx="2314575" cy="297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176307"/>
            <a:ext cx="1543050" cy="297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02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18788"/>
              </p:ext>
            </p:extLst>
          </p:nvPr>
        </p:nvGraphicFramePr>
        <p:xfrm>
          <a:off x="4615815" y="47466"/>
          <a:ext cx="2219326" cy="541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1504951"/>
              </a:tblGrid>
              <a:tr h="22225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solidFill>
                            <a:schemeClr val="tx1"/>
                          </a:solidFill>
                          <a:effectLst/>
                        </a:rPr>
                        <a:t>Data types</a:t>
                      </a:r>
                      <a:endParaRPr lang="de-DE" sz="105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mRNA</a:t>
                      </a:r>
                      <a:endParaRPr lang="de-DE" sz="9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</a:txBody>
                  <a:tcPr marL="52964" marR="5296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+mn-lt"/>
                        </a:rPr>
                        <a:t>miRNA</a:t>
                      </a:r>
                      <a:endParaRPr lang="de-DE" sz="9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</a:rPr>
                        <a:t>Protein modification</a:t>
                      </a:r>
                      <a:endParaRPr lang="de-DE" sz="9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Metabolite</a:t>
                      </a:r>
                      <a:endParaRPr lang="de-DE" sz="9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DNAm</a:t>
                      </a:r>
                      <a:endParaRPr lang="de-DE" sz="9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Pathway</a:t>
                      </a:r>
                      <a:endParaRPr lang="de-DE" sz="9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2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050" b="1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Color </a:t>
                      </a:r>
                      <a:r>
                        <a:rPr lang="de-DE" sz="1050" b="1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keys</a:t>
                      </a:r>
                      <a:endParaRPr lang="de-DE" sz="105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000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900" dirty="0" smtClean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64" marR="52964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" name="Grafik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117" y="3589416"/>
            <a:ext cx="808337" cy="483245"/>
          </a:xfrm>
          <a:prstGeom prst="rect">
            <a:avLst/>
          </a:prstGeom>
        </p:spPr>
      </p:pic>
      <p:grpSp>
        <p:nvGrpSpPr>
          <p:cNvPr id="63" name="Gruppieren 62"/>
          <p:cNvGrpSpPr/>
          <p:nvPr/>
        </p:nvGrpSpPr>
        <p:grpSpPr>
          <a:xfrm>
            <a:off x="5237178" y="987947"/>
            <a:ext cx="1615880" cy="513203"/>
            <a:chOff x="5260038" y="869038"/>
            <a:chExt cx="1615880" cy="513203"/>
          </a:xfrm>
        </p:grpSpPr>
        <p:sp>
          <p:nvSpPr>
            <p:cNvPr id="68" name="Textfeld 67"/>
            <p:cNvSpPr txBox="1"/>
            <p:nvPr/>
          </p:nvSpPr>
          <p:spPr>
            <a:xfrm>
              <a:off x="6183582" y="949240"/>
              <a:ext cx="6923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/>
                <a:t>same </a:t>
              </a:r>
              <a:r>
                <a:rPr lang="de-DE" sz="800" dirty="0" err="1"/>
                <a:t>colors</a:t>
              </a:r>
              <a:r>
                <a:rPr lang="de-DE" sz="800" dirty="0"/>
                <a:t> </a:t>
              </a:r>
              <a:r>
                <a:rPr lang="de-DE" sz="800" dirty="0" err="1"/>
                <a:t>as</a:t>
              </a:r>
              <a:r>
                <a:rPr lang="de-DE" sz="800" dirty="0"/>
                <a:t> </a:t>
              </a:r>
              <a:r>
                <a:rPr lang="de-DE" sz="800" dirty="0" err="1"/>
                <a:t>mRNA</a:t>
              </a:r>
              <a:endParaRPr lang="de-DE" sz="800" dirty="0"/>
            </a:p>
          </p:txBody>
        </p:sp>
        <p:pic>
          <p:nvPicPr>
            <p:cNvPr id="62" name="Grafik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2117" y="869038"/>
              <a:ext cx="782261" cy="513203"/>
            </a:xfrm>
            <a:prstGeom prst="rect">
              <a:avLst/>
            </a:prstGeom>
          </p:spPr>
        </p:pic>
        <p:sp>
          <p:nvSpPr>
            <p:cNvPr id="69" name="Textfeld 68"/>
            <p:cNvSpPr txBox="1"/>
            <p:nvPr/>
          </p:nvSpPr>
          <p:spPr>
            <a:xfrm>
              <a:off x="5260038" y="891407"/>
              <a:ext cx="818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 err="1"/>
                <a:t>mRNA</a:t>
              </a:r>
              <a:r>
                <a:rPr lang="de-DE" sz="800" dirty="0"/>
                <a:t> </a:t>
              </a:r>
              <a:r>
                <a:rPr lang="de-DE" sz="800" dirty="0" err="1"/>
                <a:t>target</a:t>
              </a:r>
              <a:endParaRPr lang="de-DE" sz="800" dirty="0"/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977" y="1695777"/>
            <a:ext cx="543567" cy="410567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5986019" y="1705293"/>
            <a:ext cx="692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same </a:t>
            </a:r>
            <a:r>
              <a:rPr lang="de-DE" sz="800" dirty="0" err="1"/>
              <a:t>colors</a:t>
            </a:r>
            <a:r>
              <a:rPr lang="de-DE" sz="800" dirty="0"/>
              <a:t> </a:t>
            </a:r>
            <a:r>
              <a:rPr lang="de-DE" sz="800" dirty="0" err="1"/>
              <a:t>as</a:t>
            </a:r>
            <a:r>
              <a:rPr lang="de-DE" sz="800" dirty="0"/>
              <a:t> </a:t>
            </a:r>
            <a:r>
              <a:rPr lang="de-DE" sz="800" dirty="0" err="1"/>
              <a:t>mRNA</a:t>
            </a:r>
            <a:endParaRPr lang="de-DE" sz="80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5498374" y="270602"/>
            <a:ext cx="1269880" cy="639899"/>
            <a:chOff x="5521234" y="223135"/>
            <a:chExt cx="1269880" cy="639899"/>
          </a:xfrm>
        </p:grpSpPr>
        <p:grpSp>
          <p:nvGrpSpPr>
            <p:cNvPr id="5" name="Gruppieren 4"/>
            <p:cNvGrpSpPr/>
            <p:nvPr/>
          </p:nvGrpSpPr>
          <p:grpSpPr>
            <a:xfrm>
              <a:off x="5875139" y="223135"/>
              <a:ext cx="915975" cy="639899"/>
              <a:chOff x="5875139" y="223135"/>
              <a:chExt cx="915975" cy="639899"/>
            </a:xfrm>
          </p:grpSpPr>
          <p:sp>
            <p:nvSpPr>
              <p:cNvPr id="49" name="Textfeld 48"/>
              <p:cNvSpPr txBox="1"/>
              <p:nvPr/>
            </p:nvSpPr>
            <p:spPr>
              <a:xfrm>
                <a:off x="5875140" y="223135"/>
                <a:ext cx="88361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 err="1"/>
                  <a:t>u</a:t>
                </a:r>
                <a:r>
                  <a:rPr lang="de-DE" sz="800" dirty="0" err="1"/>
                  <a:t>pregulated</a:t>
                </a:r>
                <a:endParaRPr lang="de-DE" sz="800" dirty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5875140" y="361226"/>
                <a:ext cx="88361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 err="1"/>
                  <a:t>no</a:t>
                </a:r>
                <a:r>
                  <a:rPr lang="de-DE" sz="800" dirty="0"/>
                  <a:t> </a:t>
                </a:r>
                <a:r>
                  <a:rPr lang="de-DE" sz="800" dirty="0" err="1"/>
                  <a:t>difference</a:t>
                </a:r>
                <a:endParaRPr lang="de-DE" sz="800" dirty="0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5875139" y="512174"/>
                <a:ext cx="9159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 err="1"/>
                  <a:t>downregulated</a:t>
                </a:r>
                <a:endParaRPr lang="de-DE" sz="800" dirty="0"/>
              </a:p>
            </p:txBody>
          </p:sp>
          <p:sp>
            <p:nvSpPr>
              <p:cNvPr id="66" name="Textfeld 65"/>
              <p:cNvSpPr txBox="1"/>
              <p:nvPr/>
            </p:nvSpPr>
            <p:spPr>
              <a:xfrm>
                <a:off x="5875139" y="647590"/>
                <a:ext cx="9159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 err="1"/>
                  <a:t>no</a:t>
                </a:r>
                <a:r>
                  <a:rPr lang="de-DE" sz="800" dirty="0"/>
                  <a:t> </a:t>
                </a:r>
                <a:r>
                  <a:rPr lang="de-DE" sz="800" dirty="0" err="1"/>
                  <a:t>data</a:t>
                </a:r>
                <a:endParaRPr lang="de-DE" sz="800" dirty="0"/>
              </a:p>
            </p:txBody>
          </p:sp>
        </p:grpSp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1234" y="259705"/>
              <a:ext cx="389502" cy="571607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4868227" y="4439118"/>
            <a:ext cx="1732537" cy="512593"/>
            <a:chOff x="4891080" y="4391645"/>
            <a:chExt cx="1732537" cy="512593"/>
          </a:xfrm>
        </p:grpSpPr>
        <p:grpSp>
          <p:nvGrpSpPr>
            <p:cNvPr id="34" name="Gruppieren 33"/>
            <p:cNvGrpSpPr/>
            <p:nvPr/>
          </p:nvGrpSpPr>
          <p:grpSpPr>
            <a:xfrm>
              <a:off x="4891080" y="4605144"/>
              <a:ext cx="1628016" cy="299094"/>
              <a:chOff x="4939748" y="6241208"/>
              <a:chExt cx="1628016" cy="299094"/>
            </a:xfrm>
          </p:grpSpPr>
          <p:sp>
            <p:nvSpPr>
              <p:cNvPr id="27" name="Rechteck 26"/>
              <p:cNvSpPr/>
              <p:nvPr/>
            </p:nvSpPr>
            <p:spPr>
              <a:xfrm>
                <a:off x="5133068" y="6241208"/>
                <a:ext cx="1257300" cy="127000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/>
                  </a:gs>
                  <a:gs pos="56000">
                    <a:schemeClr val="bg1"/>
                  </a:gs>
                  <a:gs pos="44000">
                    <a:schemeClr val="bg1"/>
                  </a:gs>
                  <a:gs pos="50000">
                    <a:schemeClr val="bg1"/>
                  </a:gs>
                  <a:gs pos="100000">
                    <a:srgbClr val="0099FF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Textfeld 28"/>
              <p:cNvSpPr txBox="1"/>
              <p:nvPr/>
            </p:nvSpPr>
            <p:spPr>
              <a:xfrm>
                <a:off x="4939748" y="6309470"/>
                <a:ext cx="3806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dirty="0"/>
                  <a:t>-1.5</a:t>
                </a:r>
                <a:endParaRPr lang="de-DE" sz="9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6187116" y="6309422"/>
                <a:ext cx="3806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dirty="0"/>
                  <a:t>1.5</a:t>
                </a:r>
                <a:endParaRPr lang="de-DE" sz="900" dirty="0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5563432" y="6309422"/>
                <a:ext cx="3806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dirty="0"/>
                  <a:t>0</a:t>
                </a:r>
                <a:endParaRPr lang="de-DE" sz="900" dirty="0"/>
              </a:p>
            </p:txBody>
          </p:sp>
        </p:grpSp>
        <p:sp>
          <p:nvSpPr>
            <p:cNvPr id="7" name="Textfeld 6"/>
            <p:cNvSpPr txBox="1"/>
            <p:nvPr/>
          </p:nvSpPr>
          <p:spPr>
            <a:xfrm>
              <a:off x="4955264" y="4391645"/>
              <a:ext cx="16683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log</a:t>
              </a:r>
              <a:r>
                <a:rPr lang="en-US" sz="900" baseline="-25000" dirty="0"/>
                <a:t>2</a:t>
              </a:r>
              <a:r>
                <a:rPr lang="en-US" sz="900" dirty="0"/>
                <a:t> fold change (e.g. mRNA)</a:t>
              </a:r>
              <a:endParaRPr lang="de-DE" sz="900" dirty="0"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879709" y="4950628"/>
            <a:ext cx="1721055" cy="531695"/>
            <a:chOff x="5074477" y="5105646"/>
            <a:chExt cx="1721055" cy="531695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5074477" y="5326902"/>
              <a:ext cx="1721055" cy="310439"/>
              <a:chOff x="4951902" y="6802509"/>
              <a:chExt cx="1721055" cy="310439"/>
            </a:xfrm>
          </p:grpSpPr>
          <p:sp>
            <p:nvSpPr>
              <p:cNvPr id="52" name="Rechteck 51"/>
              <p:cNvSpPr/>
              <p:nvPr/>
            </p:nvSpPr>
            <p:spPr>
              <a:xfrm>
                <a:off x="5137463" y="6802509"/>
                <a:ext cx="1257300" cy="127000"/>
              </a:xfrm>
              <a:prstGeom prst="rect">
                <a:avLst/>
              </a:prstGeom>
              <a:gradFill flip="none" rotWithShape="1">
                <a:gsLst>
                  <a:gs pos="84000">
                    <a:srgbClr val="93D3FF">
                      <a:lumMod val="31000"/>
                      <a:lumOff val="69000"/>
                    </a:srgbClr>
                  </a:gs>
                  <a:gs pos="100000">
                    <a:schemeClr val="bg1"/>
                  </a:gs>
                  <a:gs pos="0">
                    <a:srgbClr val="0099FF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4951902" y="6867827"/>
                <a:ext cx="3806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dirty="0"/>
                  <a:t>0</a:t>
                </a: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153499" y="6882116"/>
                <a:ext cx="5194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900" dirty="0"/>
                  <a:t>0.05</a:t>
                </a:r>
                <a:endParaRPr lang="de-DE" sz="900" dirty="0"/>
              </a:p>
            </p:txBody>
          </p:sp>
        </p:grpSp>
        <p:sp>
          <p:nvSpPr>
            <p:cNvPr id="9" name="Textfeld 8"/>
            <p:cNvSpPr txBox="1"/>
            <p:nvPr/>
          </p:nvSpPr>
          <p:spPr>
            <a:xfrm>
              <a:off x="5254630" y="5105646"/>
              <a:ext cx="13122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p-</a:t>
              </a:r>
              <a:r>
                <a:rPr lang="de-DE" sz="900" dirty="0" err="1">
                  <a:ea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r>
                <a:rPr lang="de-DE" sz="900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 (e.g. </a:t>
              </a:r>
              <a:r>
                <a:rPr lang="de-DE" sz="900" dirty="0" err="1">
                  <a:ea typeface="Times New Roman" panose="02020603050405020304" pitchFamily="18" charset="0"/>
                  <a:cs typeface="Times New Roman" panose="02020603050405020304" pitchFamily="18" charset="0"/>
                </a:rPr>
                <a:t>Pathways</a:t>
              </a:r>
              <a:r>
                <a:rPr lang="de-DE" sz="900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479264" y="2917758"/>
            <a:ext cx="1429825" cy="511626"/>
            <a:chOff x="5502117" y="2870292"/>
            <a:chExt cx="1429825" cy="511626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2117" y="2907064"/>
              <a:ext cx="574416" cy="453209"/>
            </a:xfrm>
            <a:prstGeom prst="rect">
              <a:avLst/>
            </a:prstGeom>
          </p:spPr>
        </p:pic>
        <p:sp>
          <p:nvSpPr>
            <p:cNvPr id="35" name="Textfeld 34"/>
            <p:cNvSpPr txBox="1"/>
            <p:nvPr/>
          </p:nvSpPr>
          <p:spPr>
            <a:xfrm>
              <a:off x="6013586" y="2870292"/>
              <a:ext cx="9183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/>
                <a:t>hypermethylated</a:t>
              </a:r>
              <a:endParaRPr lang="de-DE" sz="8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6013587" y="3022671"/>
              <a:ext cx="8836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/>
                <a:t>no</a:t>
              </a:r>
              <a:r>
                <a:rPr lang="de-DE" sz="800" dirty="0"/>
                <a:t> </a:t>
              </a:r>
              <a:r>
                <a:rPr lang="de-DE" sz="800" dirty="0" err="1"/>
                <a:t>difference</a:t>
              </a:r>
              <a:endParaRPr lang="de-DE" sz="8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015967" y="3166474"/>
              <a:ext cx="915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/>
                <a:t>hypomethylated</a:t>
              </a:r>
              <a:endParaRPr lang="de-DE" sz="800" dirty="0"/>
            </a:p>
          </p:txBody>
        </p:sp>
      </p:grpSp>
      <p:sp>
        <p:nvSpPr>
          <p:cNvPr id="40" name="Textfeld 39"/>
          <p:cNvSpPr txBox="1"/>
          <p:nvPr/>
        </p:nvSpPr>
        <p:spPr>
          <a:xfrm>
            <a:off x="3" y="9366"/>
            <a:ext cx="299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</a:t>
            </a:r>
            <a:endParaRPr lang="de-DE" sz="800" b="1" dirty="0"/>
          </a:p>
        </p:txBody>
      </p:sp>
      <p:sp>
        <p:nvSpPr>
          <p:cNvPr id="41" name="Textfeld 40"/>
          <p:cNvSpPr txBox="1"/>
          <p:nvPr/>
        </p:nvSpPr>
        <p:spPr>
          <a:xfrm>
            <a:off x="-66085" y="2724146"/>
            <a:ext cx="299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B</a:t>
            </a:r>
            <a:endParaRPr lang="de-DE" sz="800" b="1" dirty="0"/>
          </a:p>
        </p:txBody>
      </p:sp>
      <p:pic>
        <p:nvPicPr>
          <p:cNvPr id="42" name="Inhaltsplatzhalter 8" descr="mmu0411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9199" y="131076"/>
            <a:ext cx="4035395" cy="2691558"/>
          </a:xfrm>
          <a:prstGeom prst="rect">
            <a:avLst/>
          </a:prstGeom>
        </p:spPr>
      </p:pic>
      <p:pic>
        <p:nvPicPr>
          <p:cNvPr id="43" name="Inhaltsplatzhalter 6" descr="mmu01100.jpe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784" y="2845497"/>
            <a:ext cx="4403472" cy="26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</Words>
  <Application>Microsoft Office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Rosenbaum</dc:creator>
  <cp:lastModifiedBy>Lars Rosenbaum</cp:lastModifiedBy>
  <cp:revision>44</cp:revision>
  <dcterms:created xsi:type="dcterms:W3CDTF">2013-08-14T15:32:04Z</dcterms:created>
  <dcterms:modified xsi:type="dcterms:W3CDTF">2013-08-15T18:21:00Z</dcterms:modified>
</cp:coreProperties>
</file>