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85275"/>
  <p:notesSz cx="6883400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339933"/>
    <a:srgbClr val="33CC33"/>
    <a:srgbClr val="00CC00"/>
    <a:srgbClr val="00FF00"/>
    <a:srgbClr val="99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886" autoAdjust="0"/>
  </p:normalViewPr>
  <p:slideViewPr>
    <p:cSldViewPr>
      <p:cViewPr>
        <p:scale>
          <a:sx n="200" d="100"/>
          <a:sy n="200" d="100"/>
        </p:scale>
        <p:origin x="-1242" y="1770"/>
      </p:cViewPr>
      <p:guideLst>
        <p:guide orient="horz" pos="289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2852738"/>
            <a:ext cx="5829300" cy="196953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204992"/>
            <a:ext cx="4800600" cy="23478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1D77E-9BB0-45AD-8C75-7DE0887F26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530D0-0874-4ED5-BEF9-C63CC199BF0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972050" y="368001"/>
            <a:ext cx="1543050" cy="78369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2900" y="368001"/>
            <a:ext cx="4476750" cy="78369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CDDD9-93F2-46C7-845A-C5A8D5FD4D9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9D9445-65AD-4330-8EFB-62AA3C08DB5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338" y="5902720"/>
            <a:ext cx="5829300" cy="18238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338" y="3893441"/>
            <a:ext cx="5829300" cy="200927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233A2-537E-4F25-891E-CDC83A6A688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42900" y="2143232"/>
            <a:ext cx="3009900" cy="6061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5200" y="2143232"/>
            <a:ext cx="3009900" cy="6061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0DDDA-494A-4EE9-A9AE-FBC87E3D290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056386"/>
            <a:ext cx="3030538" cy="8567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2913088"/>
            <a:ext cx="3030538" cy="52918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4570" y="2056386"/>
            <a:ext cx="3030537" cy="8567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4570" y="2913088"/>
            <a:ext cx="3030537" cy="52918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64D5E-D61B-4089-9ED6-2D465589A0E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ED7D6-F65D-44A8-AD9D-CB4794A4BC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75E8C-004C-4D2C-A076-D3E0FB7BE72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5059"/>
            <a:ext cx="2255838" cy="1557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8" y="365057"/>
            <a:ext cx="3833812" cy="78398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1922433"/>
            <a:ext cx="2255838" cy="628249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B089D-1C3E-4194-B454-4E922F886AE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613" y="6429693"/>
            <a:ext cx="4114800" cy="7595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613" y="821376"/>
            <a:ext cx="4114800" cy="55111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613" y="7189246"/>
            <a:ext cx="4114800" cy="10775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6004B-B787-4F13-8AD2-48DF13D2C76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8300"/>
            <a:ext cx="6172200" cy="153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43125"/>
            <a:ext cx="6172200" cy="606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64538"/>
            <a:ext cx="16002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64538"/>
            <a:ext cx="21717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64538"/>
            <a:ext cx="16002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D694206E-0568-4B77-BBA3-A2E602F7445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lrosenbaum.ITK\Documents\Lars\JChromatographB-InCroMAP\SupplementalFigures\hsa01100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4" y="174835"/>
            <a:ext cx="6730036" cy="405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 rot="5400000">
            <a:off x="4077537" y="1958488"/>
            <a:ext cx="763174" cy="88534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033" name="Line 11"/>
          <p:cNvSpPr>
            <a:spLocks noChangeShapeType="1"/>
          </p:cNvSpPr>
          <p:nvPr/>
        </p:nvSpPr>
        <p:spPr bwMode="auto">
          <a:xfrm flipH="1">
            <a:off x="865944" y="2758605"/>
            <a:ext cx="3149635" cy="156574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34" name="Line 12"/>
          <p:cNvSpPr>
            <a:spLocks noChangeShapeType="1"/>
          </p:cNvSpPr>
          <p:nvPr/>
        </p:nvSpPr>
        <p:spPr bwMode="auto">
          <a:xfrm>
            <a:off x="4901797" y="2782748"/>
            <a:ext cx="1249685" cy="154160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35" name="Text Box 13"/>
          <p:cNvSpPr txBox="1">
            <a:spLocks noChangeArrowheads="1"/>
          </p:cNvSpPr>
          <p:nvPr/>
        </p:nvSpPr>
        <p:spPr bwMode="auto">
          <a:xfrm>
            <a:off x="26988" y="4403725"/>
            <a:ext cx="3508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/>
              <a:t>B</a:t>
            </a:r>
          </a:p>
        </p:txBody>
      </p:sp>
      <p:sp>
        <p:nvSpPr>
          <p:cNvPr id="1037" name="Text Box 15"/>
          <p:cNvSpPr txBox="1">
            <a:spLocks noChangeArrowheads="1"/>
          </p:cNvSpPr>
          <p:nvPr/>
        </p:nvSpPr>
        <p:spPr bwMode="auto">
          <a:xfrm>
            <a:off x="-46038" y="-17463"/>
            <a:ext cx="3508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/>
              <a:t>A</a:t>
            </a:r>
          </a:p>
        </p:txBody>
      </p:sp>
      <p:sp>
        <p:nvSpPr>
          <p:cNvPr id="160" name="Rad 159"/>
          <p:cNvSpPr/>
          <p:nvPr/>
        </p:nvSpPr>
        <p:spPr>
          <a:xfrm>
            <a:off x="2556423" y="3305182"/>
            <a:ext cx="199697" cy="196893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61" name="Rad 160"/>
          <p:cNvSpPr/>
          <p:nvPr/>
        </p:nvSpPr>
        <p:spPr>
          <a:xfrm>
            <a:off x="2773829" y="3212279"/>
            <a:ext cx="201694" cy="196893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62" name="Rad 161"/>
          <p:cNvSpPr/>
          <p:nvPr/>
        </p:nvSpPr>
        <p:spPr>
          <a:xfrm>
            <a:off x="3291917" y="3745208"/>
            <a:ext cx="201694" cy="196893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63" name="Rad 162"/>
          <p:cNvSpPr/>
          <p:nvPr/>
        </p:nvSpPr>
        <p:spPr>
          <a:xfrm>
            <a:off x="5508893" y="3178585"/>
            <a:ext cx="201694" cy="196893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64" name="Rad 163"/>
          <p:cNvSpPr/>
          <p:nvPr/>
        </p:nvSpPr>
        <p:spPr>
          <a:xfrm>
            <a:off x="4776345" y="1505817"/>
            <a:ext cx="201694" cy="196893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65" name="Rad 164"/>
          <p:cNvSpPr/>
          <p:nvPr/>
        </p:nvSpPr>
        <p:spPr>
          <a:xfrm>
            <a:off x="4527643" y="2309810"/>
            <a:ext cx="201694" cy="196893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66" name="Rad 165"/>
          <p:cNvSpPr/>
          <p:nvPr/>
        </p:nvSpPr>
        <p:spPr>
          <a:xfrm>
            <a:off x="4882815" y="2948358"/>
            <a:ext cx="201694" cy="196893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67" name="Rad 166"/>
          <p:cNvSpPr/>
          <p:nvPr/>
        </p:nvSpPr>
        <p:spPr>
          <a:xfrm>
            <a:off x="3296362" y="3622999"/>
            <a:ext cx="201694" cy="196893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68" name="Rad 167"/>
          <p:cNvSpPr/>
          <p:nvPr/>
        </p:nvSpPr>
        <p:spPr>
          <a:xfrm>
            <a:off x="5523104" y="665520"/>
            <a:ext cx="201694" cy="196893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69" name="Rad 168"/>
          <p:cNvSpPr/>
          <p:nvPr/>
        </p:nvSpPr>
        <p:spPr>
          <a:xfrm>
            <a:off x="1052736" y="1527089"/>
            <a:ext cx="201694" cy="196893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70" name="Rad 169"/>
          <p:cNvSpPr/>
          <p:nvPr/>
        </p:nvSpPr>
        <p:spPr>
          <a:xfrm>
            <a:off x="3234258" y="811408"/>
            <a:ext cx="201694" cy="196893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71" name="Rad 170"/>
          <p:cNvSpPr/>
          <p:nvPr/>
        </p:nvSpPr>
        <p:spPr>
          <a:xfrm>
            <a:off x="3607218" y="593264"/>
            <a:ext cx="201694" cy="196893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72" name="Rad 171"/>
          <p:cNvSpPr/>
          <p:nvPr/>
        </p:nvSpPr>
        <p:spPr>
          <a:xfrm>
            <a:off x="3234258" y="591232"/>
            <a:ext cx="201694" cy="196893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74" name="Rad 173"/>
          <p:cNvSpPr/>
          <p:nvPr/>
        </p:nvSpPr>
        <p:spPr>
          <a:xfrm>
            <a:off x="2724349" y="4947673"/>
            <a:ext cx="261937" cy="257175"/>
          </a:xfrm>
          <a:prstGeom prst="donut">
            <a:avLst>
              <a:gd name="adj" fmla="val 39560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89" name="Rad 88"/>
          <p:cNvSpPr/>
          <p:nvPr/>
        </p:nvSpPr>
        <p:spPr>
          <a:xfrm>
            <a:off x="3705642" y="2859742"/>
            <a:ext cx="201694" cy="196893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90" name="Rad 89"/>
          <p:cNvSpPr/>
          <p:nvPr/>
        </p:nvSpPr>
        <p:spPr>
          <a:xfrm>
            <a:off x="4176632" y="2969787"/>
            <a:ext cx="201694" cy="196893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91" name="Rad 90"/>
          <p:cNvSpPr/>
          <p:nvPr/>
        </p:nvSpPr>
        <p:spPr>
          <a:xfrm>
            <a:off x="4267955" y="2899018"/>
            <a:ext cx="201694" cy="196893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92" name="Rad 91"/>
          <p:cNvSpPr/>
          <p:nvPr/>
        </p:nvSpPr>
        <p:spPr>
          <a:xfrm>
            <a:off x="5894697" y="2983178"/>
            <a:ext cx="201694" cy="196893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93" name="Rad 92"/>
          <p:cNvSpPr/>
          <p:nvPr/>
        </p:nvSpPr>
        <p:spPr>
          <a:xfrm>
            <a:off x="6151482" y="3231327"/>
            <a:ext cx="201694" cy="196893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94" name="Rad 93"/>
          <p:cNvSpPr/>
          <p:nvPr/>
        </p:nvSpPr>
        <p:spPr>
          <a:xfrm>
            <a:off x="6072933" y="3494152"/>
            <a:ext cx="201694" cy="196893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95" name="Rad 94"/>
          <p:cNvSpPr/>
          <p:nvPr/>
        </p:nvSpPr>
        <p:spPr>
          <a:xfrm>
            <a:off x="6297913" y="2901399"/>
            <a:ext cx="201694" cy="196893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96" name="Rad 95"/>
          <p:cNvSpPr/>
          <p:nvPr/>
        </p:nvSpPr>
        <p:spPr>
          <a:xfrm>
            <a:off x="6295873" y="2798475"/>
            <a:ext cx="201694" cy="196893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97" name="Rad 96"/>
          <p:cNvSpPr/>
          <p:nvPr/>
        </p:nvSpPr>
        <p:spPr>
          <a:xfrm>
            <a:off x="6295873" y="2686683"/>
            <a:ext cx="201694" cy="196893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98" name="Rad 97"/>
          <p:cNvSpPr/>
          <p:nvPr/>
        </p:nvSpPr>
        <p:spPr>
          <a:xfrm>
            <a:off x="3332724" y="3440509"/>
            <a:ext cx="201694" cy="196893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99" name="Rad 98"/>
          <p:cNvSpPr/>
          <p:nvPr/>
        </p:nvSpPr>
        <p:spPr>
          <a:xfrm>
            <a:off x="4170245" y="2309810"/>
            <a:ext cx="201694" cy="196893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00" name="Rad 99"/>
          <p:cNvSpPr/>
          <p:nvPr/>
        </p:nvSpPr>
        <p:spPr>
          <a:xfrm>
            <a:off x="4170245" y="1949770"/>
            <a:ext cx="201694" cy="196893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01" name="Rad 100"/>
          <p:cNvSpPr/>
          <p:nvPr/>
        </p:nvSpPr>
        <p:spPr>
          <a:xfrm>
            <a:off x="4862181" y="2408256"/>
            <a:ext cx="201694" cy="196893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02" name="Rad 101"/>
          <p:cNvSpPr/>
          <p:nvPr/>
        </p:nvSpPr>
        <p:spPr>
          <a:xfrm>
            <a:off x="4952959" y="2408255"/>
            <a:ext cx="201694" cy="196893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03" name="Rad 102"/>
          <p:cNvSpPr/>
          <p:nvPr/>
        </p:nvSpPr>
        <p:spPr>
          <a:xfrm>
            <a:off x="5511058" y="2408254"/>
            <a:ext cx="201694" cy="196893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04" name="Rad 103"/>
          <p:cNvSpPr/>
          <p:nvPr/>
        </p:nvSpPr>
        <p:spPr>
          <a:xfrm>
            <a:off x="5173622" y="2585855"/>
            <a:ext cx="201694" cy="196893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06" name="Rad 105"/>
          <p:cNvSpPr/>
          <p:nvPr/>
        </p:nvSpPr>
        <p:spPr>
          <a:xfrm>
            <a:off x="4368802" y="1576928"/>
            <a:ext cx="201694" cy="196893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07" name="Rad 106"/>
          <p:cNvSpPr/>
          <p:nvPr/>
        </p:nvSpPr>
        <p:spPr>
          <a:xfrm>
            <a:off x="4660487" y="1601882"/>
            <a:ext cx="201694" cy="196893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08" name="Rad 107"/>
          <p:cNvSpPr/>
          <p:nvPr/>
        </p:nvSpPr>
        <p:spPr>
          <a:xfrm>
            <a:off x="4776345" y="1598357"/>
            <a:ext cx="201694" cy="196893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09" name="Rad 108"/>
          <p:cNvSpPr/>
          <p:nvPr/>
        </p:nvSpPr>
        <p:spPr>
          <a:xfrm>
            <a:off x="4862181" y="1601882"/>
            <a:ext cx="201694" cy="196893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10" name="Rad 109"/>
          <p:cNvSpPr/>
          <p:nvPr/>
        </p:nvSpPr>
        <p:spPr>
          <a:xfrm>
            <a:off x="4781968" y="1730304"/>
            <a:ext cx="201694" cy="196893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11" name="Rad 110"/>
          <p:cNvSpPr/>
          <p:nvPr/>
        </p:nvSpPr>
        <p:spPr>
          <a:xfrm>
            <a:off x="4726137" y="1164181"/>
            <a:ext cx="201694" cy="196893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12" name="Rad 111"/>
          <p:cNvSpPr/>
          <p:nvPr/>
        </p:nvSpPr>
        <p:spPr>
          <a:xfrm>
            <a:off x="5558029" y="459623"/>
            <a:ext cx="201694" cy="196893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13" name="Rad 112"/>
          <p:cNvSpPr/>
          <p:nvPr/>
        </p:nvSpPr>
        <p:spPr>
          <a:xfrm>
            <a:off x="4814074" y="607372"/>
            <a:ext cx="201694" cy="196893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14" name="Rad 113"/>
          <p:cNvSpPr/>
          <p:nvPr/>
        </p:nvSpPr>
        <p:spPr>
          <a:xfrm>
            <a:off x="4993868" y="1028024"/>
            <a:ext cx="201694" cy="196893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15" name="Rad 114"/>
          <p:cNvSpPr/>
          <p:nvPr/>
        </p:nvSpPr>
        <p:spPr>
          <a:xfrm>
            <a:off x="5112045" y="1024641"/>
            <a:ext cx="201694" cy="196893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16" name="Rad 115"/>
          <p:cNvSpPr/>
          <p:nvPr/>
        </p:nvSpPr>
        <p:spPr>
          <a:xfrm>
            <a:off x="4567552" y="458788"/>
            <a:ext cx="201694" cy="196893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17" name="Rad 116"/>
          <p:cNvSpPr/>
          <p:nvPr/>
        </p:nvSpPr>
        <p:spPr>
          <a:xfrm>
            <a:off x="4878537" y="1316581"/>
            <a:ext cx="201694" cy="196893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18" name="Rad 117"/>
          <p:cNvSpPr/>
          <p:nvPr/>
        </p:nvSpPr>
        <p:spPr>
          <a:xfrm>
            <a:off x="3607218" y="740221"/>
            <a:ext cx="201694" cy="196893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19" name="Rad 118"/>
          <p:cNvSpPr/>
          <p:nvPr/>
        </p:nvSpPr>
        <p:spPr>
          <a:xfrm>
            <a:off x="3847586" y="594368"/>
            <a:ext cx="201694" cy="196893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20" name="Rad 119"/>
          <p:cNvSpPr/>
          <p:nvPr/>
        </p:nvSpPr>
        <p:spPr>
          <a:xfrm>
            <a:off x="3682206" y="1218134"/>
            <a:ext cx="201694" cy="196893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21" name="Rad 120"/>
          <p:cNvSpPr/>
          <p:nvPr/>
        </p:nvSpPr>
        <p:spPr>
          <a:xfrm>
            <a:off x="3832723" y="1445396"/>
            <a:ext cx="201694" cy="196893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22" name="Rad 121"/>
          <p:cNvSpPr/>
          <p:nvPr/>
        </p:nvSpPr>
        <p:spPr>
          <a:xfrm>
            <a:off x="2972000" y="1414914"/>
            <a:ext cx="201694" cy="196893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23" name="Rad 122"/>
          <p:cNvSpPr/>
          <p:nvPr/>
        </p:nvSpPr>
        <p:spPr>
          <a:xfrm>
            <a:off x="2550662" y="977951"/>
            <a:ext cx="201694" cy="196893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24" name="Rad 123"/>
          <p:cNvSpPr/>
          <p:nvPr/>
        </p:nvSpPr>
        <p:spPr>
          <a:xfrm>
            <a:off x="2195340" y="1072291"/>
            <a:ext cx="201694" cy="196893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25" name="Rad 124"/>
          <p:cNvSpPr/>
          <p:nvPr/>
        </p:nvSpPr>
        <p:spPr>
          <a:xfrm>
            <a:off x="2112712" y="1191282"/>
            <a:ext cx="201694" cy="196893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26" name="Rad 125"/>
          <p:cNvSpPr/>
          <p:nvPr/>
        </p:nvSpPr>
        <p:spPr>
          <a:xfrm>
            <a:off x="1758530" y="1313686"/>
            <a:ext cx="201694" cy="196893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27" name="Rad 126"/>
          <p:cNvSpPr/>
          <p:nvPr/>
        </p:nvSpPr>
        <p:spPr>
          <a:xfrm>
            <a:off x="1124744" y="3030530"/>
            <a:ext cx="199697" cy="196893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28" name="Rad 127"/>
          <p:cNvSpPr/>
          <p:nvPr/>
        </p:nvSpPr>
        <p:spPr>
          <a:xfrm>
            <a:off x="2506376" y="2975337"/>
            <a:ext cx="201694" cy="196893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pic>
        <p:nvPicPr>
          <p:cNvPr id="3" name="Picture 11" descr="C:\Users\lrosenbaum.ITK\Documents\Lars\JChromatographB-InCroMAP\SupplementalFigures\hsa00260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45" y="4324350"/>
            <a:ext cx="5291209" cy="4762087"/>
          </a:xfrm>
          <a:prstGeom prst="rect">
            <a:avLst/>
          </a:prstGeom>
          <a:solidFill>
            <a:srgbClr val="000000">
              <a:shade val="95000"/>
            </a:srgbClr>
          </a:solidFill>
          <a:ln w="19050" cap="sq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Rad 130"/>
          <p:cNvSpPr/>
          <p:nvPr/>
        </p:nvSpPr>
        <p:spPr>
          <a:xfrm>
            <a:off x="3465654" y="5422107"/>
            <a:ext cx="282434" cy="285749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33" name="Rad 132"/>
          <p:cNvSpPr/>
          <p:nvPr/>
        </p:nvSpPr>
        <p:spPr>
          <a:xfrm>
            <a:off x="2437695" y="6308923"/>
            <a:ext cx="282434" cy="285749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34" name="Rad 133"/>
          <p:cNvSpPr/>
          <p:nvPr/>
        </p:nvSpPr>
        <p:spPr>
          <a:xfrm>
            <a:off x="1994722" y="6604197"/>
            <a:ext cx="282434" cy="285749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35" name="Rad 134"/>
          <p:cNvSpPr/>
          <p:nvPr/>
        </p:nvSpPr>
        <p:spPr>
          <a:xfrm>
            <a:off x="1573459" y="6604197"/>
            <a:ext cx="282434" cy="285749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36" name="Rad 135"/>
          <p:cNvSpPr/>
          <p:nvPr/>
        </p:nvSpPr>
        <p:spPr>
          <a:xfrm>
            <a:off x="3465654" y="6599434"/>
            <a:ext cx="282434" cy="285749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37" name="Rad 136"/>
          <p:cNvSpPr/>
          <p:nvPr/>
        </p:nvSpPr>
        <p:spPr>
          <a:xfrm>
            <a:off x="2127259" y="8427094"/>
            <a:ext cx="282434" cy="285749"/>
          </a:xfrm>
          <a:prstGeom prst="donut">
            <a:avLst>
              <a:gd name="adj" fmla="val 44035"/>
            </a:avLst>
          </a:prstGeom>
          <a:gradFill flip="none" rotWithShape="1">
            <a:gsLst>
              <a:gs pos="0">
                <a:srgbClr val="FFC000">
                  <a:lumMod val="60000"/>
                  <a:lumOff val="40000"/>
                  <a:alpha val="70000"/>
                </a:srgbClr>
              </a:gs>
              <a:gs pos="50000">
                <a:srgbClr val="FFC000">
                  <a:lumMod val="40000"/>
                  <a:lumOff val="60000"/>
                  <a:alpha val="50000"/>
                </a:srgbClr>
              </a:gs>
              <a:gs pos="100000">
                <a:srgbClr val="FFC000">
                  <a:lumMod val="20000"/>
                  <a:lumOff val="80000"/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ysClr val="windowText" lastClr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Benutzerdefiniert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Standarddesign</vt:lpstr>
      <vt:lpstr>PowerPoint-Präsentation</vt:lpstr>
    </vt:vector>
  </TitlesOfParts>
  <Company>UKT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IMLehmR1</dc:creator>
  <cp:lastModifiedBy>Lars Rosenbaum</cp:lastModifiedBy>
  <cp:revision>22</cp:revision>
  <dcterms:created xsi:type="dcterms:W3CDTF">2014-04-04T16:14:19Z</dcterms:created>
  <dcterms:modified xsi:type="dcterms:W3CDTF">2014-04-13T22:45:41Z</dcterms:modified>
</cp:coreProperties>
</file>