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84661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18" y="108"/>
      </p:cViewPr>
      <p:guideLst>
        <p:guide orient="horz" pos="266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85547"/>
            <a:ext cx="5829300" cy="29474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46683"/>
            <a:ext cx="5143500" cy="204402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7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25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50743"/>
            <a:ext cx="1478756" cy="717466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50743"/>
            <a:ext cx="4350544" cy="717466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33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6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10658"/>
            <a:ext cx="5915025" cy="352167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665652"/>
            <a:ext cx="5915025" cy="185196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99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53717"/>
            <a:ext cx="2914650" cy="5371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53717"/>
            <a:ext cx="2914650" cy="5371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6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0745"/>
            <a:ext cx="5915025" cy="16363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75380"/>
            <a:ext cx="2901255" cy="10171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92492"/>
            <a:ext cx="2901255" cy="45485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75380"/>
            <a:ext cx="2915543" cy="10171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92492"/>
            <a:ext cx="2915543" cy="45485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7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409"/>
            <a:ext cx="2211884" cy="19754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18969"/>
            <a:ext cx="3471863" cy="601644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39842"/>
            <a:ext cx="2211884" cy="47053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409"/>
            <a:ext cx="2211884" cy="19754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18969"/>
            <a:ext cx="3471863" cy="601644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39842"/>
            <a:ext cx="2211884" cy="47053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8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50745"/>
            <a:ext cx="5915025" cy="163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53717"/>
            <a:ext cx="5915025" cy="537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46858"/>
            <a:ext cx="1543050" cy="450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46858"/>
            <a:ext cx="2314575" cy="450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46858"/>
            <a:ext cx="1543050" cy="450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3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71454" y="92079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855016" y="88618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DNAm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96795" y="8818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Protein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513236" y="88618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miRNA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538578" y="91730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Metabolite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532495" y="781963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Preprocessing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OpenMS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454" y="781963"/>
            <a:ext cx="520572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Preprocessing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smtClean="0">
                <a:solidFill>
                  <a:schemeClr val="tx1"/>
                </a:solidFill>
              </a:rPr>
              <a:t>R/</a:t>
            </a:r>
            <a:r>
              <a:rPr lang="de-DE" sz="1100" dirty="0" err="1" smtClean="0">
                <a:solidFill>
                  <a:schemeClr val="tx1"/>
                </a:solidFill>
              </a:rPr>
              <a:t>Bioconductor</a:t>
            </a:r>
            <a:r>
              <a:rPr lang="de-DE" sz="1100" dirty="0" smtClean="0">
                <a:solidFill>
                  <a:schemeClr val="tx1"/>
                </a:solidFill>
              </a:rPr>
              <a:t>, </a:t>
            </a:r>
            <a:r>
              <a:rPr lang="de-DE" sz="1100" dirty="0" err="1" smtClean="0">
                <a:solidFill>
                  <a:schemeClr val="tx1"/>
                </a:solidFill>
              </a:rPr>
              <a:t>GeneData</a:t>
            </a:r>
            <a:r>
              <a:rPr lang="de-DE" sz="1100" dirty="0" smtClean="0">
                <a:solidFill>
                  <a:schemeClr val="tx1"/>
                </a:solidFill>
              </a:rPr>
              <a:t> Expressionist, </a:t>
            </a:r>
            <a:r>
              <a:rPr lang="de-DE" sz="1100" dirty="0" err="1" smtClean="0">
                <a:solidFill>
                  <a:schemeClr val="tx1"/>
                </a:solidFill>
              </a:rPr>
              <a:t>Spotfire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DecisionSite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71456" y="1468070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Normalization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statistical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analysis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appropriate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software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smtClean="0">
                <a:solidFill>
                  <a:schemeClr val="tx1"/>
                </a:solidFill>
              </a:rPr>
              <a:t>Mayday</a:t>
            </a:r>
            <a:r>
              <a:rPr lang="de-DE" sz="1100" dirty="0">
                <a:solidFill>
                  <a:schemeClr val="tx1"/>
                </a:solidFill>
              </a:rPr>
              <a:t>, R, IBM SPSS, SAS JMP</a:t>
            </a:r>
          </a:p>
        </p:txBody>
      </p:sp>
      <p:sp>
        <p:nvSpPr>
          <p:cNvPr id="10" name="Pfeil nach unten 9"/>
          <p:cNvSpPr/>
          <p:nvPr/>
        </p:nvSpPr>
        <p:spPr>
          <a:xfrm>
            <a:off x="694535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4" name="Pfeil nach unten 13"/>
          <p:cNvSpPr/>
          <p:nvPr/>
        </p:nvSpPr>
        <p:spPr>
          <a:xfrm>
            <a:off x="2036314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5" name="Pfeil nach unten 14"/>
          <p:cNvSpPr/>
          <p:nvPr/>
        </p:nvSpPr>
        <p:spPr>
          <a:xfrm>
            <a:off x="3378093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6" name="Pfeil nach unten 15"/>
          <p:cNvSpPr/>
          <p:nvPr/>
        </p:nvSpPr>
        <p:spPr>
          <a:xfrm>
            <a:off x="4719872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7" name="Pfeil nach unten 16"/>
          <p:cNvSpPr/>
          <p:nvPr/>
        </p:nvSpPr>
        <p:spPr>
          <a:xfrm>
            <a:off x="6061652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8" name="Pfeil nach unten 17"/>
          <p:cNvSpPr/>
          <p:nvPr/>
        </p:nvSpPr>
        <p:spPr>
          <a:xfrm>
            <a:off x="6061652" y="116218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9" name="Pfeil nach unten 18"/>
          <p:cNvSpPr/>
          <p:nvPr/>
        </p:nvSpPr>
        <p:spPr>
          <a:xfrm>
            <a:off x="2707202" y="116218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0" name="Abgerundetes Rechteck 19"/>
          <p:cNvSpPr/>
          <p:nvPr/>
        </p:nvSpPr>
        <p:spPr>
          <a:xfrm>
            <a:off x="171456" y="2838434"/>
            <a:ext cx="6547503" cy="5551812"/>
          </a:xfrm>
          <a:prstGeom prst="roundRect">
            <a:avLst>
              <a:gd name="adj" fmla="val 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501" y="2797074"/>
            <a:ext cx="11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InCroMAP</a:t>
            </a:r>
            <a:endParaRPr lang="de-DE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3" y="3105908"/>
            <a:ext cx="594360" cy="594360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351836" y="4192765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Single </a:t>
            </a:r>
            <a:r>
              <a:rPr lang="de-DE" sz="1100" dirty="0" err="1">
                <a:solidFill>
                  <a:schemeClr val="tx1"/>
                </a:solidFill>
              </a:rPr>
              <a:t>platform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684649" y="4193710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multi-</a:t>
            </a:r>
            <a:r>
              <a:rPr lang="de-DE" sz="1100" dirty="0" err="1">
                <a:solidFill>
                  <a:schemeClr val="tx1"/>
                </a:solidFill>
              </a:rPr>
              <a:t>omics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26242" y="6416830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Select </a:t>
            </a:r>
            <a:r>
              <a:rPr lang="de-DE" sz="1100" dirty="0" err="1">
                <a:solidFill>
                  <a:schemeClr val="tx1"/>
                </a:solidFill>
              </a:rPr>
              <a:t>pathway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interest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integrated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3684652" y="6420005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r>
              <a:rPr lang="de-DE" sz="1100" dirty="0">
                <a:solidFill>
                  <a:schemeClr val="tx1"/>
                </a:solidFill>
              </a:rPr>
              <a:t> in </a:t>
            </a:r>
            <a:r>
              <a:rPr lang="de-DE" sz="1100" dirty="0" err="1">
                <a:solidFill>
                  <a:schemeClr val="tx1"/>
                </a:solidFill>
              </a:rPr>
              <a:t>metabolic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overview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36" name="Inhaltsplatzhalter 10" descr="mmu011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523" y="6813528"/>
            <a:ext cx="2381469" cy="143238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213" y="4818838"/>
            <a:ext cx="4252916" cy="1341346"/>
          </a:xfrm>
          <a:prstGeom prst="rect">
            <a:avLst/>
          </a:prstGeom>
        </p:spPr>
      </p:pic>
      <p:sp>
        <p:nvSpPr>
          <p:cNvPr id="71" name="Pfeil nach unten 70"/>
          <p:cNvSpPr/>
          <p:nvPr/>
        </p:nvSpPr>
        <p:spPr>
          <a:xfrm>
            <a:off x="2208653" y="4579731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72" name="Pfeil nach unten 71"/>
          <p:cNvSpPr/>
          <p:nvPr/>
        </p:nvSpPr>
        <p:spPr>
          <a:xfrm>
            <a:off x="4541463" y="4575155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0" name="Pfeil nach unten 39"/>
          <p:cNvSpPr/>
          <p:nvPr/>
        </p:nvSpPr>
        <p:spPr>
          <a:xfrm>
            <a:off x="3378093" y="2530489"/>
            <a:ext cx="134216" cy="415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2315" y="3158640"/>
            <a:ext cx="2498676" cy="739775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2094880" y="2965753"/>
            <a:ext cx="2734295" cy="945177"/>
          </a:xfrm>
          <a:prstGeom prst="roundRect">
            <a:avLst>
              <a:gd name="adj" fmla="val 54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Import </a:t>
            </a:r>
            <a:r>
              <a:rPr lang="de-DE" sz="1100" dirty="0" err="1">
                <a:solidFill>
                  <a:schemeClr val="tx1"/>
                </a:solidFill>
              </a:rPr>
              <a:t>data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from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heterogeneous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sources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44" name="Pfeil nach unten 43"/>
          <p:cNvSpPr/>
          <p:nvPr/>
        </p:nvSpPr>
        <p:spPr>
          <a:xfrm>
            <a:off x="2208653" y="3921345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5" name="Pfeil nach unten 44"/>
          <p:cNvSpPr/>
          <p:nvPr/>
        </p:nvSpPr>
        <p:spPr>
          <a:xfrm>
            <a:off x="4541463" y="3916771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6" name="Pfeil nach unten 45"/>
          <p:cNvSpPr/>
          <p:nvPr/>
        </p:nvSpPr>
        <p:spPr>
          <a:xfrm>
            <a:off x="1842760" y="6145785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7" name="Pfeil nach unten 46"/>
          <p:cNvSpPr/>
          <p:nvPr/>
        </p:nvSpPr>
        <p:spPr>
          <a:xfrm>
            <a:off x="4903146" y="6143743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8304" y="6811142"/>
            <a:ext cx="2332555" cy="1434773"/>
          </a:xfrm>
          <a:prstGeom prst="rect">
            <a:avLst/>
          </a:prstGeom>
        </p:spPr>
      </p:pic>
      <p:sp>
        <p:nvSpPr>
          <p:cNvPr id="37" name="Abgerundetes Rechteck 36"/>
          <p:cNvSpPr/>
          <p:nvPr/>
        </p:nvSpPr>
        <p:spPr>
          <a:xfrm>
            <a:off x="171456" y="2145545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Annotation </a:t>
            </a:r>
            <a:r>
              <a:rPr lang="de-DE" sz="1100" dirty="0" err="1" smtClean="0">
                <a:solidFill>
                  <a:schemeClr val="tx1"/>
                </a:solidFill>
              </a:rPr>
              <a:t>with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gene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and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metabolite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identifiers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8" name="Pfeil nach unten 37"/>
          <p:cNvSpPr/>
          <p:nvPr/>
        </p:nvSpPr>
        <p:spPr>
          <a:xfrm>
            <a:off x="3378093" y="1845403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31</cp:revision>
  <dcterms:created xsi:type="dcterms:W3CDTF">2013-08-14T15:32:04Z</dcterms:created>
  <dcterms:modified xsi:type="dcterms:W3CDTF">2013-08-19T16:01:54Z</dcterms:modified>
</cp:coreProperties>
</file>