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042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9" autoAdjust="0"/>
    <p:restoredTop sz="96866" autoAdjust="0"/>
  </p:normalViewPr>
  <p:slideViewPr>
    <p:cSldViewPr snapToGrid="0">
      <p:cViewPr>
        <p:scale>
          <a:sx n="125" d="100"/>
          <a:sy n="125" d="100"/>
        </p:scale>
        <p:origin x="2034" y="-684"/>
      </p:cViewPr>
      <p:guideLst>
        <p:guide orient="horz" pos="284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9856"/>
            <a:ext cx="5829300" cy="31480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49354"/>
            <a:ext cx="5143500" cy="218315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1424"/>
            <a:ext cx="1478756" cy="766301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1424"/>
            <a:ext cx="4350544" cy="766301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54323"/>
            <a:ext cx="5915025" cy="376138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51294"/>
            <a:ext cx="5915025" cy="19780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63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07120"/>
            <a:ext cx="2914650" cy="57373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07120"/>
            <a:ext cx="2914650" cy="57373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8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1426"/>
            <a:ext cx="5915025" cy="17477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16645"/>
            <a:ext cx="2901255" cy="10863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02988"/>
            <a:ext cx="2901255" cy="48581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16645"/>
            <a:ext cx="2915543" cy="10863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02988"/>
            <a:ext cx="2915543" cy="48581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4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24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2827"/>
            <a:ext cx="2211884" cy="21098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01940"/>
            <a:ext cx="3471863" cy="642596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12720"/>
            <a:ext cx="2211884" cy="50256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2827"/>
            <a:ext cx="2211884" cy="21098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01940"/>
            <a:ext cx="3471863" cy="642596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12720"/>
            <a:ext cx="2211884" cy="50256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1426"/>
            <a:ext cx="5915025" cy="1747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07120"/>
            <a:ext cx="5915025" cy="573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80967"/>
            <a:ext cx="1543050" cy="48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pPr/>
              <a:t>26.08.2013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80967"/>
            <a:ext cx="2314575" cy="48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80967"/>
            <a:ext cx="1543050" cy="48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62" y="713267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24" y="70980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803" y="709372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 </a:t>
            </a:r>
            <a:r>
              <a:rPr lang="de-DE" sz="1200" dirty="0" err="1">
                <a:solidFill>
                  <a:schemeClr val="tx1"/>
                </a:solidFill>
              </a:rPr>
              <a:t>features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13244" y="70980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86" y="712918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features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196803" y="1400294"/>
            <a:ext cx="25160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7" y="1400294"/>
            <a:ext cx="3863922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R/</a:t>
            </a:r>
            <a:r>
              <a:rPr lang="de-DE" sz="1100" dirty="0" err="1">
                <a:solidFill>
                  <a:schemeClr val="tx1"/>
                </a:solidFill>
              </a:rPr>
              <a:t>Bioconductor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GeneData</a:t>
            </a:r>
            <a:r>
              <a:rPr lang="de-DE" sz="1100" dirty="0">
                <a:solidFill>
                  <a:schemeClr val="tx1"/>
                </a:solidFill>
              </a:rPr>
              <a:t> Expressionist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64" y="2089259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>
                <a:solidFill>
                  <a:schemeClr val="tx1"/>
                </a:solidFill>
              </a:rPr>
              <a:t>Mayday</a:t>
            </a:r>
            <a:r>
              <a:rPr lang="de-DE" sz="1100" dirty="0">
                <a:solidFill>
                  <a:schemeClr val="tx1"/>
                </a:solidFill>
              </a:rPr>
              <a:t>, R, IBM SPSS, SAS JMP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5" y="1091758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4" name="Pfeil nach unten 13"/>
          <p:cNvSpPr/>
          <p:nvPr/>
        </p:nvSpPr>
        <p:spPr>
          <a:xfrm>
            <a:off x="2036314" y="1091758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5" name="Pfeil nach unten 14"/>
          <p:cNvSpPr/>
          <p:nvPr/>
        </p:nvSpPr>
        <p:spPr>
          <a:xfrm>
            <a:off x="3378093" y="1091758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7" name="Pfeil nach unten 16"/>
          <p:cNvSpPr/>
          <p:nvPr/>
        </p:nvSpPr>
        <p:spPr>
          <a:xfrm>
            <a:off x="6061652" y="1094139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8" name="Pfeil nach unten 17"/>
          <p:cNvSpPr/>
          <p:nvPr/>
        </p:nvSpPr>
        <p:spPr>
          <a:xfrm>
            <a:off x="5387730" y="178264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9" name="Pfeil nach unten 18"/>
          <p:cNvSpPr/>
          <p:nvPr/>
        </p:nvSpPr>
        <p:spPr>
          <a:xfrm>
            <a:off x="2036310" y="1783078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0" name="Abgerundetes Rechteck 19"/>
          <p:cNvSpPr/>
          <p:nvPr/>
        </p:nvSpPr>
        <p:spPr>
          <a:xfrm>
            <a:off x="171464" y="3464385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3423025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3731859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4818716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4819661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50" y="7042781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60" y="7045956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31" y="7439487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213" y="5444789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5205690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72" name="Pfeil nach unten 71"/>
          <p:cNvSpPr/>
          <p:nvPr/>
        </p:nvSpPr>
        <p:spPr>
          <a:xfrm>
            <a:off x="4541463" y="5201106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0" name="Pfeil nach unten 39"/>
          <p:cNvSpPr/>
          <p:nvPr/>
        </p:nvSpPr>
        <p:spPr>
          <a:xfrm>
            <a:off x="3378093" y="3156440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2315" y="3784599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88" y="3591712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Import </a:t>
            </a:r>
            <a:r>
              <a:rPr lang="de-DE" sz="1100" dirty="0" err="1">
                <a:solidFill>
                  <a:schemeClr val="tx1"/>
                </a:solidFill>
              </a:rPr>
              <a:t>data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heterogeneous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sources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4547304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5" name="Pfeil nach unten 44"/>
          <p:cNvSpPr/>
          <p:nvPr/>
        </p:nvSpPr>
        <p:spPr>
          <a:xfrm>
            <a:off x="4541463" y="4542722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6" name="Pfeil nach unten 45"/>
          <p:cNvSpPr/>
          <p:nvPr/>
        </p:nvSpPr>
        <p:spPr>
          <a:xfrm>
            <a:off x="1842760" y="6771744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47" name="Pfeil nach unten 46"/>
          <p:cNvSpPr/>
          <p:nvPr/>
        </p:nvSpPr>
        <p:spPr>
          <a:xfrm>
            <a:off x="4903146" y="6769694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8312" y="7437101"/>
            <a:ext cx="2332555" cy="1434773"/>
          </a:xfrm>
          <a:prstGeom prst="rect">
            <a:avLst/>
          </a:prstGeom>
        </p:spPr>
      </p:pic>
      <p:sp>
        <p:nvSpPr>
          <p:cNvPr id="37" name="Abgerundetes Rechteck 36"/>
          <p:cNvSpPr/>
          <p:nvPr/>
        </p:nvSpPr>
        <p:spPr>
          <a:xfrm>
            <a:off x="171464" y="2771496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Annotation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gene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protein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metabolite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identifiers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>
            <a:off x="3378093" y="246421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9" name="Abgerundetes Rechteck 38"/>
          <p:cNvSpPr/>
          <p:nvPr/>
        </p:nvSpPr>
        <p:spPr>
          <a:xfrm>
            <a:off x="171462" y="2834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Functional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genomics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4196803" y="24451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Proteomics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1513239" y="24885"/>
            <a:ext cx="252214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Transcriptomics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5538586" y="27997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Metabolomics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0" name="Pfeil nach unten 49"/>
          <p:cNvSpPr/>
          <p:nvPr/>
        </p:nvSpPr>
        <p:spPr>
          <a:xfrm>
            <a:off x="694535" y="40404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1" name="Pfeil nach unten 50"/>
          <p:cNvSpPr/>
          <p:nvPr/>
        </p:nvSpPr>
        <p:spPr>
          <a:xfrm>
            <a:off x="2036314" y="396898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2" name="Pfeil nach unten 51"/>
          <p:cNvSpPr/>
          <p:nvPr/>
        </p:nvSpPr>
        <p:spPr>
          <a:xfrm>
            <a:off x="3378093" y="399279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Pfeil nach unten 52"/>
          <p:cNvSpPr/>
          <p:nvPr/>
        </p:nvSpPr>
        <p:spPr>
          <a:xfrm>
            <a:off x="4719872" y="399279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Pfeil nach unten 53"/>
          <p:cNvSpPr/>
          <p:nvPr/>
        </p:nvSpPr>
        <p:spPr>
          <a:xfrm>
            <a:off x="6061652" y="40404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5" name="Pfeil nach unten 54"/>
          <p:cNvSpPr/>
          <p:nvPr/>
        </p:nvSpPr>
        <p:spPr>
          <a:xfrm>
            <a:off x="4719872" y="109043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40</cp:revision>
  <dcterms:created xsi:type="dcterms:W3CDTF">2013-08-14T15:32:04Z</dcterms:created>
  <dcterms:modified xsi:type="dcterms:W3CDTF">2013-08-26T12:27:04Z</dcterms:modified>
</cp:coreProperties>
</file>