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0226-779D-4900-B16A-5C2E90B24527}" type="datetimeFigureOut">
              <a:rPr lang="en-US" smtClean="0"/>
              <a:t>3/2/2012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95C4-7502-4861-892E-0A34F06C334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538192" cy="311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9" y="3133153"/>
            <a:ext cx="5508105" cy="309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l="46305" t="33600" r="7391" b="27761"/>
          <a:stretch>
            <a:fillRect/>
          </a:stretch>
        </p:blipFill>
        <p:spPr bwMode="auto">
          <a:xfrm>
            <a:off x="179512" y="188640"/>
            <a:ext cx="3132856" cy="147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6304" t="33600" r="7391" b="32801"/>
          <a:stretch>
            <a:fillRect/>
          </a:stretch>
        </p:blipFill>
        <p:spPr bwMode="auto">
          <a:xfrm>
            <a:off x="179512" y="1772816"/>
            <a:ext cx="317555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3491880" y="33265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expression data by assigning an observation to this column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1916832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picking the observation type in the combo box below.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23360" b="31281"/>
          <a:stretch>
            <a:fillRect/>
          </a:stretch>
        </p:blipFill>
        <p:spPr bwMode="auto">
          <a:xfrm>
            <a:off x="179512" y="3212976"/>
            <a:ext cx="564444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b="74733"/>
          <a:stretch>
            <a:fillRect/>
          </a:stretch>
        </p:blipFill>
        <p:spPr bwMode="auto">
          <a:xfrm>
            <a:off x="251520" y="4869160"/>
            <a:ext cx="220547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251520" y="3284984"/>
            <a:ext cx="5472608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 l="47165" t="33200" r="7476" b="33200"/>
          <a:stretch>
            <a:fillRect/>
          </a:stretch>
        </p:blipFill>
        <p:spPr bwMode="auto">
          <a:xfrm>
            <a:off x="3088634" y="5085184"/>
            <a:ext cx="276510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7"/>
          <p:cNvCxnSpPr/>
          <p:nvPr/>
        </p:nvCxnSpPr>
        <p:spPr>
          <a:xfrm>
            <a:off x="1403648" y="45811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483768" y="566124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923928" y="522920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wrzodek</dc:creator>
  <cp:lastModifiedBy>wrzodek</cp:lastModifiedBy>
  <cp:revision>2</cp:revision>
  <dcterms:created xsi:type="dcterms:W3CDTF">2012-03-02T10:50:13Z</dcterms:created>
  <dcterms:modified xsi:type="dcterms:W3CDTF">2012-03-02T14:56:41Z</dcterms:modified>
</cp:coreProperties>
</file>