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858000" cy="77454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1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67595"/>
            <a:ext cx="5829300" cy="2696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68135"/>
            <a:ext cx="5143500" cy="187001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6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35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2372"/>
            <a:ext cx="1478756" cy="656387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2372"/>
            <a:ext cx="4350544" cy="656387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39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0977"/>
            <a:ext cx="5915025" cy="32218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183333"/>
            <a:ext cx="5915025" cy="16943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79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1858"/>
            <a:ext cx="2914650" cy="491439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2373"/>
            <a:ext cx="5915025" cy="14970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898702"/>
            <a:ext cx="2901255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29227"/>
            <a:ext cx="2901255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898702"/>
            <a:ext cx="2915543" cy="9305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29227"/>
            <a:ext cx="2915543" cy="41613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8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58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5198"/>
            <a:ext cx="3471863" cy="55042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5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61"/>
            <a:ext cx="2211884" cy="180726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5198"/>
            <a:ext cx="3471863" cy="55042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23624"/>
            <a:ext cx="2211884" cy="430480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2373"/>
            <a:ext cx="5915025" cy="1497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1858"/>
            <a:ext cx="5915025" cy="491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5D53-F5E7-436B-85BB-F08817CA0FEF}" type="datetimeFigureOut">
              <a:rPr lang="de-DE" smtClean="0"/>
              <a:t>14.08.2013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178852"/>
            <a:ext cx="2314575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178852"/>
            <a:ext cx="1543050" cy="4123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F771-FCA0-48B8-AEF3-3AF1428EF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2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71453" y="110865"/>
            <a:ext cx="1180381" cy="4369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mRNA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2855013" y="107404"/>
            <a:ext cx="1180381" cy="4369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DNAm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4196793" y="106970"/>
            <a:ext cx="1180381" cy="4369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Protein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513233" y="107404"/>
            <a:ext cx="1180381" cy="4369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miRNA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538575" y="106970"/>
            <a:ext cx="1180381" cy="43699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Metabolite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538577" y="851511"/>
            <a:ext cx="1180381" cy="5437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</a:rPr>
              <a:t>Pre-processing</a:t>
            </a:r>
            <a:endParaRPr lang="de-DE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</a:rPr>
              <a:t>e.g. </a:t>
            </a:r>
            <a:r>
              <a:rPr lang="de-DE" sz="1200" dirty="0" err="1">
                <a:solidFill>
                  <a:schemeClr val="tx1"/>
                </a:solidFill>
              </a:rPr>
              <a:t>OpenMS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71455" y="851511"/>
            <a:ext cx="5205721" cy="54379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</a:rPr>
              <a:t>Preprocessing</a:t>
            </a:r>
            <a:r>
              <a:rPr lang="de-DE" sz="1300" dirty="0">
                <a:solidFill>
                  <a:schemeClr val="tx1"/>
                </a:solidFill>
              </a:rPr>
              <a:t> ?</a:t>
            </a:r>
          </a:p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</a:rPr>
              <a:t>e.g. </a:t>
            </a:r>
            <a:r>
              <a:rPr lang="de-DE" sz="1200" dirty="0" err="1">
                <a:solidFill>
                  <a:schemeClr val="tx1"/>
                </a:solidFill>
              </a:rPr>
              <a:t>with</a:t>
            </a:r>
            <a:r>
              <a:rPr lang="de-DE" sz="1200" dirty="0">
                <a:solidFill>
                  <a:schemeClr val="tx1"/>
                </a:solidFill>
              </a:rPr>
              <a:t> …. 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71455" y="1711644"/>
            <a:ext cx="6547503" cy="5726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</a:rPr>
              <a:t>Normalization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statistical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analysis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appropriate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software</a:t>
            </a:r>
            <a:endParaRPr lang="de-DE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</a:rPr>
              <a:t>e.g. R (</a:t>
            </a:r>
            <a:r>
              <a:rPr lang="de-DE" sz="1200" dirty="0" err="1">
                <a:solidFill>
                  <a:schemeClr val="tx1"/>
                </a:solidFill>
              </a:rPr>
              <a:t>BioConductor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other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packages</a:t>
            </a:r>
            <a:r>
              <a:rPr lang="de-DE" sz="1200" dirty="0">
                <a:solidFill>
                  <a:schemeClr val="tx1"/>
                </a:solidFill>
              </a:rPr>
              <a:t>), SPSS, SAS</a:t>
            </a:r>
          </a:p>
        </p:txBody>
      </p:sp>
      <p:sp>
        <p:nvSpPr>
          <p:cNvPr id="10" name="Pfeil nach unten 9"/>
          <p:cNvSpPr/>
          <p:nvPr/>
        </p:nvSpPr>
        <p:spPr>
          <a:xfrm>
            <a:off x="694533" y="54396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2036312" y="54396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3378092" y="54396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unten 15"/>
          <p:cNvSpPr/>
          <p:nvPr/>
        </p:nvSpPr>
        <p:spPr>
          <a:xfrm>
            <a:off x="4719872" y="54396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>
            <a:off x="6061652" y="543966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>
            <a:off x="6061652" y="1405755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>
            <a:off x="2707202" y="1405755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bgerundetes Rechteck 19"/>
          <p:cNvSpPr/>
          <p:nvPr/>
        </p:nvSpPr>
        <p:spPr>
          <a:xfrm>
            <a:off x="171455" y="2593502"/>
            <a:ext cx="6547503" cy="5005748"/>
          </a:xfrm>
          <a:prstGeom prst="roundRect">
            <a:avLst>
              <a:gd name="adj" fmla="val 218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81501" y="2617123"/>
            <a:ext cx="117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InCroMAP</a:t>
            </a:r>
            <a:endParaRPr lang="de-DE" sz="1600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3" y="2925957"/>
            <a:ext cx="594360" cy="594360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1351831" y="3079119"/>
            <a:ext cx="1847850" cy="5726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Single </a:t>
            </a:r>
            <a:r>
              <a:rPr lang="de-DE" sz="1200" dirty="0" err="1">
                <a:solidFill>
                  <a:schemeClr val="tx1"/>
                </a:solidFill>
              </a:rPr>
              <a:t>platform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enrichment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3684644" y="3075569"/>
            <a:ext cx="1847850" cy="5726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Integrated multi-</a:t>
            </a:r>
            <a:r>
              <a:rPr lang="de-DE" sz="1200" dirty="0" err="1">
                <a:solidFill>
                  <a:schemeClr val="tx1"/>
                </a:solidFill>
              </a:rPr>
              <a:t>omics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enrichment</a:t>
            </a:r>
            <a:endParaRPr lang="de-DE" sz="1200" dirty="0">
              <a:solidFill>
                <a:schemeClr val="tx1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2208653" y="2284300"/>
            <a:ext cx="2467029" cy="774607"/>
            <a:chOff x="2319951" y="2485832"/>
            <a:chExt cx="2467029" cy="774607"/>
          </a:xfrm>
        </p:grpSpPr>
        <p:sp>
          <p:nvSpPr>
            <p:cNvPr id="27" name="Pfeil nach unten 26"/>
            <p:cNvSpPr/>
            <p:nvPr/>
          </p:nvSpPr>
          <p:spPr>
            <a:xfrm>
              <a:off x="2319951" y="2972667"/>
              <a:ext cx="134216" cy="28777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lussdiagramm: Prozess 22"/>
            <p:cNvSpPr/>
            <p:nvPr/>
          </p:nvSpPr>
          <p:spPr>
            <a:xfrm>
              <a:off x="3521197" y="2485832"/>
              <a:ext cx="64537" cy="485627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Pfeil nach unten 28"/>
            <p:cNvSpPr/>
            <p:nvPr/>
          </p:nvSpPr>
          <p:spPr>
            <a:xfrm>
              <a:off x="4652764" y="2972667"/>
              <a:ext cx="134216" cy="287772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lussdiagramm: Prozess 27"/>
            <p:cNvSpPr/>
            <p:nvPr/>
          </p:nvSpPr>
          <p:spPr>
            <a:xfrm>
              <a:off x="2357438" y="2971459"/>
              <a:ext cx="2393156" cy="72840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Abgerundetes Rechteck 32"/>
          <p:cNvSpPr/>
          <p:nvPr/>
        </p:nvSpPr>
        <p:spPr>
          <a:xfrm>
            <a:off x="626239" y="5528685"/>
            <a:ext cx="2573447" cy="1922928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Select </a:t>
            </a:r>
            <a:r>
              <a:rPr lang="de-DE" sz="1200" dirty="0" err="1">
                <a:solidFill>
                  <a:schemeClr val="tx1"/>
                </a:solidFill>
              </a:rPr>
              <a:t>pathway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interest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integrated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3684649" y="5528685"/>
            <a:ext cx="2573447" cy="1922928"/>
          </a:xfrm>
          <a:prstGeom prst="roundRect">
            <a:avLst>
              <a:gd name="adj" fmla="val 58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Integrated </a:t>
            </a:r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of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enrichment</a:t>
            </a:r>
            <a:r>
              <a:rPr lang="de-DE" sz="1200" dirty="0">
                <a:solidFill>
                  <a:schemeClr val="tx1"/>
                </a:solidFill>
              </a:rPr>
              <a:t> in </a:t>
            </a:r>
            <a:r>
              <a:rPr lang="de-DE" sz="1200" dirty="0" err="1">
                <a:solidFill>
                  <a:schemeClr val="tx1"/>
                </a:solidFill>
              </a:rPr>
              <a:t>metabolic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overview</a:t>
            </a:r>
            <a:endParaRPr lang="de-DE" sz="1200" dirty="0">
              <a:solidFill>
                <a:schemeClr val="tx1"/>
              </a:solidFill>
            </a:endParaRPr>
          </a:p>
        </p:txBody>
      </p:sp>
      <p:pic>
        <p:nvPicPr>
          <p:cNvPr id="36" name="Inhaltsplatzhalter 10" descr="mmu011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5242" y="6019485"/>
            <a:ext cx="2348764" cy="1412716"/>
          </a:xfrm>
          <a:prstGeom prst="rect">
            <a:avLst/>
          </a:prstGeom>
        </p:spPr>
      </p:pic>
      <p:pic>
        <p:nvPicPr>
          <p:cNvPr id="37" name="Inhaltsplatzhalter 8" descr="mmu041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8193" y="6030772"/>
            <a:ext cx="2081387" cy="138825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213" y="3894283"/>
            <a:ext cx="4252916" cy="1341346"/>
          </a:xfrm>
          <a:prstGeom prst="rect">
            <a:avLst/>
          </a:prstGeom>
        </p:spPr>
      </p:pic>
      <p:sp>
        <p:nvSpPr>
          <p:cNvPr id="38" name="Pfeil nach unten 37"/>
          <p:cNvSpPr/>
          <p:nvPr/>
        </p:nvSpPr>
        <p:spPr>
          <a:xfrm>
            <a:off x="1841773" y="5220231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unten 38"/>
          <p:cNvSpPr/>
          <p:nvPr/>
        </p:nvSpPr>
        <p:spPr>
          <a:xfrm>
            <a:off x="4904259" y="5221185"/>
            <a:ext cx="134216" cy="28777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Pfeil nach unten 70"/>
          <p:cNvSpPr/>
          <p:nvPr/>
        </p:nvSpPr>
        <p:spPr>
          <a:xfrm>
            <a:off x="2208653" y="3652798"/>
            <a:ext cx="134216" cy="2510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Pfeil nach unten 71"/>
          <p:cNvSpPr/>
          <p:nvPr/>
        </p:nvSpPr>
        <p:spPr>
          <a:xfrm>
            <a:off x="4541461" y="3648225"/>
            <a:ext cx="134216" cy="255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Rosenbaum</dc:creator>
  <cp:lastModifiedBy>Lars Rosenbaum</cp:lastModifiedBy>
  <cp:revision>14</cp:revision>
  <dcterms:created xsi:type="dcterms:W3CDTF">2013-08-14T15:32:04Z</dcterms:created>
  <dcterms:modified xsi:type="dcterms:W3CDTF">2013-08-14T18:52:17Z</dcterms:modified>
</cp:coreProperties>
</file>