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84661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125" d="100"/>
          <a:sy n="125" d="100"/>
        </p:scale>
        <p:origin x="-2064" y="-54"/>
      </p:cViewPr>
      <p:guideLst>
        <p:guide orient="horz" pos="266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85547"/>
            <a:ext cx="5829300" cy="29474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46683"/>
            <a:ext cx="5143500" cy="20440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782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112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0743"/>
            <a:ext cx="1478756" cy="717466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0743"/>
            <a:ext cx="4350544" cy="717466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23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6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10658"/>
            <a:ext cx="5915025" cy="35216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65652"/>
            <a:ext cx="5915025" cy="18519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069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3776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0745"/>
            <a:ext cx="5915025" cy="16363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75380"/>
            <a:ext cx="2901255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92492"/>
            <a:ext cx="2901255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75380"/>
            <a:ext cx="2915543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92492"/>
            <a:ext cx="2915543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7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29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187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8969"/>
            <a:ext cx="3471863" cy="60164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913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8969"/>
            <a:ext cx="3471863" cy="60164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02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0745"/>
            <a:ext cx="5915025" cy="163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53717"/>
            <a:ext cx="5915025" cy="537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pPr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46858"/>
            <a:ext cx="2314575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843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4" y="9207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5" y="8818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8" y="9173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5" y="781963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4" y="781963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smtClean="0">
                <a:solidFill>
                  <a:schemeClr val="tx1"/>
                </a:solidFill>
              </a:rPr>
              <a:t>R/</a:t>
            </a:r>
            <a:r>
              <a:rPr lang="de-DE" sz="1100" dirty="0" err="1" smtClean="0">
                <a:solidFill>
                  <a:schemeClr val="tx1"/>
                </a:solidFill>
              </a:rPr>
              <a:t>Bioconductor</a:t>
            </a:r>
            <a:r>
              <a:rPr lang="de-DE" sz="1100" dirty="0" smtClean="0">
                <a:solidFill>
                  <a:schemeClr val="tx1"/>
                </a:solidFill>
              </a:rPr>
              <a:t>, </a:t>
            </a:r>
            <a:r>
              <a:rPr lang="de-DE" sz="1100" dirty="0" err="1" smtClean="0">
                <a:solidFill>
                  <a:schemeClr val="tx1"/>
                </a:solidFill>
              </a:rPr>
              <a:t>GeneData</a:t>
            </a:r>
            <a:r>
              <a:rPr lang="de-DE" sz="1100" dirty="0" smtClean="0">
                <a:solidFill>
                  <a:schemeClr val="tx1"/>
                </a:solidFill>
              </a:rPr>
              <a:t> Expressionist, </a:t>
            </a:r>
            <a:r>
              <a:rPr lang="de-DE" sz="1100" dirty="0" err="1" smtClean="0">
                <a:solidFill>
                  <a:schemeClr val="tx1"/>
                </a:solidFill>
              </a:rPr>
              <a:t>Spotfire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DecisionSite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71456" y="1468070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MayDay</a:t>
            </a:r>
            <a:r>
              <a:rPr lang="de-DE" sz="1100" dirty="0">
                <a:solidFill>
                  <a:schemeClr val="tx1"/>
                </a:solidFill>
              </a:rPr>
              <a:t>, R, IBM SPSS, SAS JMP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5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4" name="Pfeil nach unten 13"/>
          <p:cNvSpPr/>
          <p:nvPr/>
        </p:nvSpPr>
        <p:spPr>
          <a:xfrm>
            <a:off x="2036314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5" name="Pfeil nach unten 14"/>
          <p:cNvSpPr/>
          <p:nvPr/>
        </p:nvSpPr>
        <p:spPr>
          <a:xfrm>
            <a:off x="3378093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6" name="Pfeil nach unten 15"/>
          <p:cNvSpPr/>
          <p:nvPr/>
        </p:nvSpPr>
        <p:spPr>
          <a:xfrm>
            <a:off x="471987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7" name="Pfeil nach unten 16"/>
          <p:cNvSpPr/>
          <p:nvPr/>
        </p:nvSpPr>
        <p:spPr>
          <a:xfrm>
            <a:off x="606165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8" name="Pfeil nach unten 17"/>
          <p:cNvSpPr/>
          <p:nvPr/>
        </p:nvSpPr>
        <p:spPr>
          <a:xfrm>
            <a:off x="606165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9" name="Pfeil nach unten 18"/>
          <p:cNvSpPr/>
          <p:nvPr/>
        </p:nvSpPr>
        <p:spPr>
          <a:xfrm>
            <a:off x="270720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0" name="Abgerundetes Rechteck 19"/>
          <p:cNvSpPr/>
          <p:nvPr/>
        </p:nvSpPr>
        <p:spPr>
          <a:xfrm>
            <a:off x="171456" y="2838434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797074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733" y="3105908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4192765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4193710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42" y="6416830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52" y="6420005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3" y="6813528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213" y="4818838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4579731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72" name="Pfeil nach unten 71"/>
          <p:cNvSpPr/>
          <p:nvPr/>
        </p:nvSpPr>
        <p:spPr>
          <a:xfrm>
            <a:off x="4541463" y="4575155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0" name="Pfeil nach unten 39"/>
          <p:cNvSpPr/>
          <p:nvPr/>
        </p:nvSpPr>
        <p:spPr>
          <a:xfrm>
            <a:off x="3378093" y="2530489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2315" y="3158640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80" y="2965753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Import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heterogeneous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sources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92134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5" name="Pfeil nach unten 44"/>
          <p:cNvSpPr/>
          <p:nvPr/>
        </p:nvSpPr>
        <p:spPr>
          <a:xfrm>
            <a:off x="4541463" y="3916771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6" name="Pfeil nach unten 45"/>
          <p:cNvSpPr/>
          <p:nvPr/>
        </p:nvSpPr>
        <p:spPr>
          <a:xfrm>
            <a:off x="1842760" y="614578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7" name="Pfeil nach unten 46"/>
          <p:cNvSpPr/>
          <p:nvPr/>
        </p:nvSpPr>
        <p:spPr>
          <a:xfrm>
            <a:off x="4903146" y="6143743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304" y="6811142"/>
            <a:ext cx="2332555" cy="1434773"/>
          </a:xfrm>
          <a:prstGeom prst="rect">
            <a:avLst/>
          </a:prstGeom>
        </p:spPr>
      </p:pic>
      <p:sp>
        <p:nvSpPr>
          <p:cNvPr id="37" name="Abgerundetes Rechteck 36"/>
          <p:cNvSpPr/>
          <p:nvPr/>
        </p:nvSpPr>
        <p:spPr>
          <a:xfrm>
            <a:off x="171456" y="2145545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Annotation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gene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metabolite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identifiers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>
            <a:off x="3378093" y="1845403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xmlns="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Johannes Eichner</cp:lastModifiedBy>
  <cp:revision>30</cp:revision>
  <dcterms:created xsi:type="dcterms:W3CDTF">2013-08-14T15:32:04Z</dcterms:created>
  <dcterms:modified xsi:type="dcterms:W3CDTF">2013-08-19T15:44:12Z</dcterms:modified>
</cp:coreProperties>
</file>