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77454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67595"/>
            <a:ext cx="5829300" cy="2696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68135"/>
            <a:ext cx="5143500" cy="18700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35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2372"/>
            <a:ext cx="1478756" cy="6563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2372"/>
            <a:ext cx="4350544" cy="6563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39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0977"/>
            <a:ext cx="5915025" cy="322187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183333"/>
            <a:ext cx="5915025" cy="16943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7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2373"/>
            <a:ext cx="5915025" cy="14970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98702"/>
            <a:ext cx="2901255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29227"/>
            <a:ext cx="2901255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98702"/>
            <a:ext cx="2915543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29227"/>
            <a:ext cx="2915543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8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58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5198"/>
            <a:ext cx="3471863" cy="55042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5198"/>
            <a:ext cx="3471863" cy="55042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2373"/>
            <a:ext cx="5915025" cy="1497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1858"/>
            <a:ext cx="5915025" cy="491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t>18.08.2013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178852"/>
            <a:ext cx="2314575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2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71453" y="110865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855013" y="10740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DNAm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96793" y="106970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Protein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513233" y="10740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miRNA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538577" y="110516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Metabolite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532494" y="800749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smtClean="0">
                <a:solidFill>
                  <a:schemeClr val="tx1"/>
                </a:solidFill>
              </a:rPr>
              <a:t>Preprocessing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OpenMS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453" y="800749"/>
            <a:ext cx="520572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Preprocessing</a:t>
            </a:r>
            <a:r>
              <a:rPr lang="de-DE" sz="1100" dirty="0">
                <a:solidFill>
                  <a:schemeClr val="tx1"/>
                </a:solidFill>
              </a:rPr>
              <a:t> ?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…. 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71455" y="1486856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Normalization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statistical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analysis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appropriate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software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R (</a:t>
            </a:r>
            <a:r>
              <a:rPr lang="de-DE" sz="1100" dirty="0" err="1">
                <a:solidFill>
                  <a:schemeClr val="tx1"/>
                </a:solidFill>
              </a:rPr>
              <a:t>BioConductor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other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packages</a:t>
            </a:r>
            <a:r>
              <a:rPr lang="de-DE" sz="1100" dirty="0">
                <a:solidFill>
                  <a:schemeClr val="tx1"/>
                </a:solidFill>
              </a:rPr>
              <a:t>), SPSS, SAS</a:t>
            </a:r>
          </a:p>
        </p:txBody>
      </p:sp>
      <p:sp>
        <p:nvSpPr>
          <p:cNvPr id="10" name="Pfeil nach unten 9"/>
          <p:cNvSpPr/>
          <p:nvPr/>
        </p:nvSpPr>
        <p:spPr>
          <a:xfrm>
            <a:off x="694533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203631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337809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>
            <a:off x="471987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06165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>
            <a:off x="6061652" y="1180967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>
            <a:off x="2707202" y="1180967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71455" y="2172963"/>
            <a:ext cx="6547503" cy="5551812"/>
          </a:xfrm>
          <a:prstGeom prst="roundRect">
            <a:avLst>
              <a:gd name="adj" fmla="val 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501" y="2131603"/>
            <a:ext cx="11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InCroMAP</a:t>
            </a:r>
            <a:endParaRPr lang="de-DE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3" y="2440437"/>
            <a:ext cx="594360" cy="594360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351836" y="3527294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Single </a:t>
            </a:r>
            <a:r>
              <a:rPr lang="de-DE" sz="1100" dirty="0" err="1">
                <a:solidFill>
                  <a:schemeClr val="tx1"/>
                </a:solidFill>
              </a:rPr>
              <a:t>platform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684649" y="3528239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multi-</a:t>
            </a:r>
            <a:r>
              <a:rPr lang="de-DE" sz="1100" dirty="0" err="1">
                <a:solidFill>
                  <a:schemeClr val="tx1"/>
                </a:solidFill>
              </a:rPr>
              <a:t>omics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26239" y="5751359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Select </a:t>
            </a:r>
            <a:r>
              <a:rPr lang="de-DE" sz="1100" dirty="0" err="1">
                <a:solidFill>
                  <a:schemeClr val="tx1"/>
                </a:solidFill>
              </a:rPr>
              <a:t>pathway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interest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integrated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3684649" y="5754534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r>
              <a:rPr lang="de-DE" sz="1100" dirty="0">
                <a:solidFill>
                  <a:schemeClr val="tx1"/>
                </a:solidFill>
              </a:rPr>
              <a:t> in </a:t>
            </a:r>
            <a:r>
              <a:rPr lang="de-DE" sz="1100" dirty="0" err="1">
                <a:solidFill>
                  <a:schemeClr val="tx1"/>
                </a:solidFill>
              </a:rPr>
              <a:t>metabolic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overview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36" name="Inhaltsplatzhalter 10" descr="mmu011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520" y="6148054"/>
            <a:ext cx="2381469" cy="143238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3" y="4153365"/>
            <a:ext cx="4252916" cy="1341346"/>
          </a:xfrm>
          <a:prstGeom prst="rect">
            <a:avLst/>
          </a:prstGeom>
        </p:spPr>
      </p:pic>
      <p:sp>
        <p:nvSpPr>
          <p:cNvPr id="71" name="Pfeil nach unten 70"/>
          <p:cNvSpPr/>
          <p:nvPr/>
        </p:nvSpPr>
        <p:spPr>
          <a:xfrm>
            <a:off x="2208653" y="3914257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feil nach unten 71"/>
          <p:cNvSpPr/>
          <p:nvPr/>
        </p:nvSpPr>
        <p:spPr>
          <a:xfrm>
            <a:off x="4541461" y="3909684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unten 39"/>
          <p:cNvSpPr/>
          <p:nvPr/>
        </p:nvSpPr>
        <p:spPr>
          <a:xfrm>
            <a:off x="3378092" y="1864856"/>
            <a:ext cx="134216" cy="415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15" y="2493168"/>
            <a:ext cx="2498676" cy="739775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2094879" y="2300279"/>
            <a:ext cx="2734295" cy="945177"/>
          </a:xfrm>
          <a:prstGeom prst="roundRect">
            <a:avLst>
              <a:gd name="adj" fmla="val 54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Import </a:t>
            </a:r>
            <a:r>
              <a:rPr lang="de-DE" sz="1100" dirty="0" err="1" smtClean="0">
                <a:solidFill>
                  <a:schemeClr val="tx1"/>
                </a:solidFill>
              </a:rPr>
              <a:t>data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from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heterogeneous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sources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44" name="Pfeil nach unten 43"/>
          <p:cNvSpPr/>
          <p:nvPr/>
        </p:nvSpPr>
        <p:spPr>
          <a:xfrm>
            <a:off x="2208653" y="3255873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nach unten 44"/>
          <p:cNvSpPr/>
          <p:nvPr/>
        </p:nvSpPr>
        <p:spPr>
          <a:xfrm>
            <a:off x="4541461" y="3251300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Pfeil nach unten 45"/>
          <p:cNvSpPr/>
          <p:nvPr/>
        </p:nvSpPr>
        <p:spPr>
          <a:xfrm>
            <a:off x="1842760" y="5480313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 nach unten 46"/>
          <p:cNvSpPr/>
          <p:nvPr/>
        </p:nvSpPr>
        <p:spPr>
          <a:xfrm>
            <a:off x="4903146" y="5478272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2" y="6145668"/>
            <a:ext cx="2332555" cy="14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23</cp:revision>
  <dcterms:created xsi:type="dcterms:W3CDTF">2013-08-14T15:32:04Z</dcterms:created>
  <dcterms:modified xsi:type="dcterms:W3CDTF">2013-08-18T11:37:04Z</dcterms:modified>
</cp:coreProperties>
</file>