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125" d="100"/>
          <a:sy n="125" d="100"/>
        </p:scale>
        <p:origin x="203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16.08.2013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3" y="110865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DNAm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3" y="106970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3" y="107404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miRNA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7" y="110516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Metabolite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2494" y="800749"/>
            <a:ext cx="118038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Pre-processing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OpenMS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3" y="800749"/>
            <a:ext cx="5205721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Preprocessing</a:t>
            </a:r>
            <a:r>
              <a:rPr lang="de-DE" sz="11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5" y="1486856"/>
            <a:ext cx="6547503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Normalization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statistical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with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appropriate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software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e.g. R (</a:t>
            </a:r>
            <a:r>
              <a:rPr lang="de-DE" sz="1100" dirty="0" err="1">
                <a:solidFill>
                  <a:schemeClr val="tx1"/>
                </a:solidFill>
              </a:rPr>
              <a:t>BioConductor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and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other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packages</a:t>
            </a:r>
            <a:r>
              <a:rPr lang="de-DE" sz="1100" dirty="0">
                <a:solidFill>
                  <a:schemeClr val="tx1"/>
                </a:solidFill>
              </a:rPr>
              <a:t>), SPSS, SAS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3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203631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37809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>
            <a:off x="471987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061652" y="48935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606165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2707202" y="1180967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71455" y="2172963"/>
            <a:ext cx="6547503" cy="5551812"/>
          </a:xfrm>
          <a:prstGeom prst="roundRect">
            <a:avLst>
              <a:gd name="adj" fmla="val 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131603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2440437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6" y="3527294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Single </a:t>
            </a:r>
            <a:r>
              <a:rPr lang="de-DE" sz="1100" dirty="0" err="1">
                <a:solidFill>
                  <a:schemeClr val="tx1"/>
                </a:solidFill>
              </a:rPr>
              <a:t>platform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9" y="3528239"/>
            <a:ext cx="1847850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multi-</a:t>
            </a:r>
            <a:r>
              <a:rPr lang="de-DE" sz="1100" dirty="0" err="1">
                <a:solidFill>
                  <a:schemeClr val="tx1"/>
                </a:solidFill>
              </a:rPr>
              <a:t>omics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26239" y="5751359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Select </a:t>
            </a:r>
            <a:r>
              <a:rPr lang="de-DE" sz="1100" dirty="0" err="1">
                <a:solidFill>
                  <a:schemeClr val="tx1"/>
                </a:solidFill>
              </a:rPr>
              <a:t>pathway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interest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integrated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49" y="5754534"/>
            <a:ext cx="2573447" cy="1875514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Integrated </a:t>
            </a:r>
            <a:r>
              <a:rPr lang="de-DE" sz="1100" dirty="0" err="1">
                <a:solidFill>
                  <a:schemeClr val="tx1"/>
                </a:solidFill>
              </a:rPr>
              <a:t>visualization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of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enrichment</a:t>
            </a:r>
            <a:r>
              <a:rPr lang="de-DE" sz="1100" dirty="0">
                <a:solidFill>
                  <a:schemeClr val="tx1"/>
                </a:solidFill>
              </a:rPr>
              <a:t> in </a:t>
            </a:r>
            <a:r>
              <a:rPr lang="de-DE" sz="1100" dirty="0" err="1">
                <a:solidFill>
                  <a:schemeClr val="tx1"/>
                </a:solidFill>
              </a:rPr>
              <a:t>metabolic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overview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520" y="6148054"/>
            <a:ext cx="2381469" cy="143238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3" y="4153365"/>
            <a:ext cx="4252916" cy="1341346"/>
          </a:xfrm>
          <a:prstGeom prst="rect">
            <a:avLst/>
          </a:prstGeom>
        </p:spPr>
      </p:pic>
      <p:sp>
        <p:nvSpPr>
          <p:cNvPr id="71" name="Pfeil nach unten 70"/>
          <p:cNvSpPr/>
          <p:nvPr/>
        </p:nvSpPr>
        <p:spPr>
          <a:xfrm>
            <a:off x="2208653" y="3914257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unten 71"/>
          <p:cNvSpPr/>
          <p:nvPr/>
        </p:nvSpPr>
        <p:spPr>
          <a:xfrm>
            <a:off x="4541461" y="3909684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unten 39"/>
          <p:cNvSpPr/>
          <p:nvPr/>
        </p:nvSpPr>
        <p:spPr>
          <a:xfrm>
            <a:off x="3378092" y="1864856"/>
            <a:ext cx="134216" cy="415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15" y="2493168"/>
            <a:ext cx="2498676" cy="739775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2094879" y="2300279"/>
            <a:ext cx="2734295" cy="945177"/>
          </a:xfrm>
          <a:prstGeom prst="roundRect">
            <a:avLst>
              <a:gd name="adj" fmla="val 54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Import </a:t>
            </a:r>
            <a:r>
              <a:rPr lang="de-DE" sz="1100" dirty="0" err="1" smtClean="0">
                <a:solidFill>
                  <a:schemeClr val="tx1"/>
                </a:solidFill>
              </a:rPr>
              <a:t>data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heterogeneous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sources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44" name="Pfeil nach unten 43"/>
          <p:cNvSpPr/>
          <p:nvPr/>
        </p:nvSpPr>
        <p:spPr>
          <a:xfrm>
            <a:off x="2208653" y="325587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unten 44"/>
          <p:cNvSpPr/>
          <p:nvPr/>
        </p:nvSpPr>
        <p:spPr>
          <a:xfrm>
            <a:off x="4541461" y="3251300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Pfeil nach unten 45"/>
          <p:cNvSpPr/>
          <p:nvPr/>
        </p:nvSpPr>
        <p:spPr>
          <a:xfrm>
            <a:off x="1842760" y="5480313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 nach unten 46"/>
          <p:cNvSpPr/>
          <p:nvPr/>
        </p:nvSpPr>
        <p:spPr>
          <a:xfrm>
            <a:off x="4903146" y="5478272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2" y="6145668"/>
            <a:ext cx="2332555" cy="14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22</cp:revision>
  <dcterms:created xsi:type="dcterms:W3CDTF">2013-08-14T15:32:04Z</dcterms:created>
  <dcterms:modified xsi:type="dcterms:W3CDTF">2013-08-16T15:54:51Z</dcterms:modified>
</cp:coreProperties>
</file>