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66" r:id="rId6"/>
    <p:sldId id="278" r:id="rId7"/>
    <p:sldId id="261" r:id="rId8"/>
    <p:sldId id="279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nearForm-logo-Master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7048484" y="6219825"/>
            <a:ext cx="1645736" cy="501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905"/>
            <a:ext cx="7772400" cy="261254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NodeConfEU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pelger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mcollina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– Build the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step0 repo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http://</a:t>
            </a:r>
          </a:p>
          <a:p>
            <a:r>
              <a:rPr lang="en-US" dirty="0" smtClean="0"/>
              <a:t>Run it natively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install, bower install, node </a:t>
            </a:r>
            <a:r>
              <a:rPr lang="en-US" dirty="0" err="1" smtClean="0"/>
              <a:t>index.js</a:t>
            </a:r>
            <a:endParaRPr lang="en-US" dirty="0" smtClean="0"/>
          </a:p>
          <a:p>
            <a:r>
              <a:rPr lang="en-US" dirty="0" smtClean="0"/>
              <a:t>Build the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build –t frontend .</a:t>
            </a:r>
          </a:p>
          <a:p>
            <a:r>
              <a:rPr lang="en-US" dirty="0" smtClean="0"/>
              <a:t>Run the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 </a:t>
            </a:r>
            <a:r>
              <a:rPr lang="sv-SE" dirty="0" smtClean="0"/>
              <a:t>-p 3000:3000 -d step1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Add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step1 repository</a:t>
            </a:r>
          </a:p>
          <a:p>
            <a:r>
              <a:rPr lang="en-US" dirty="0" smtClean="0"/>
              <a:t>Grab the </a:t>
            </a:r>
            <a:r>
              <a:rPr lang="en-US" dirty="0" err="1" smtClean="0"/>
              <a:t>socket.io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Move the random value generation code to the </a:t>
            </a:r>
            <a:r>
              <a:rPr lang="en-US" dirty="0" err="1" smtClean="0"/>
              <a:t>api</a:t>
            </a:r>
            <a:r>
              <a:rPr lang="en-US" dirty="0" smtClean="0"/>
              <a:t> layer</a:t>
            </a:r>
          </a:p>
          <a:p>
            <a:r>
              <a:rPr lang="en-US" dirty="0" smtClean="0"/>
              <a:t>Emit data events to the client</a:t>
            </a:r>
          </a:p>
          <a:p>
            <a:r>
              <a:rPr lang="en-US" dirty="0" smtClean="0"/>
              <a:t>Rebuild the container</a:t>
            </a:r>
          </a:p>
          <a:p>
            <a:r>
              <a:rPr lang="en-US" dirty="0" smtClean="0"/>
              <a:t>Should work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Cone the step2 repository</a:t>
            </a:r>
          </a:p>
          <a:p>
            <a:r>
              <a:rPr lang="en-US" dirty="0" smtClean="0"/>
              <a:t>Pull the </a:t>
            </a:r>
            <a:r>
              <a:rPr lang="en-US" dirty="0" smtClean="0"/>
              <a:t>influxDB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Docker pull …</a:t>
            </a:r>
          </a:p>
          <a:p>
            <a:r>
              <a:rPr lang="en-US" dirty="0" smtClean="0"/>
              <a:t>Start influx</a:t>
            </a:r>
          </a:p>
          <a:p>
            <a:pPr lvl="1"/>
            <a:r>
              <a:rPr lang="sv-SE" sz="2000" dirty="0" smtClean="0"/>
              <a:t>docker</a:t>
            </a:r>
            <a:r>
              <a:rPr lang="sv-SE" sz="2000" dirty="0" smtClean="0"/>
              <a:t> </a:t>
            </a:r>
            <a:r>
              <a:rPr lang="sv-SE" sz="2000" dirty="0" err="1" smtClean="0"/>
              <a:t>run</a:t>
            </a:r>
            <a:r>
              <a:rPr lang="sv-SE" sz="2000" dirty="0" smtClean="0"/>
              <a:t> -d -p 8083:8083 -p 8086:8086 --</a:t>
            </a:r>
            <a:r>
              <a:rPr lang="sv-SE" sz="2000" dirty="0" err="1" smtClean="0"/>
              <a:t>expose</a:t>
            </a:r>
            <a:r>
              <a:rPr lang="sv-SE" sz="2000" dirty="0" smtClean="0"/>
              <a:t> 8090 --</a:t>
            </a:r>
            <a:r>
              <a:rPr lang="sv-SE" sz="2000" dirty="0" err="1" smtClean="0"/>
              <a:t>expose</a:t>
            </a:r>
            <a:r>
              <a:rPr lang="sv-SE" sz="2000" dirty="0" smtClean="0"/>
              <a:t> 8099 </a:t>
            </a:r>
            <a:r>
              <a:rPr lang="sv-SE" sz="2000" dirty="0" err="1" smtClean="0"/>
              <a:t>tutum</a:t>
            </a:r>
            <a:r>
              <a:rPr lang="sv-SE" sz="2000" dirty="0" smtClean="0"/>
              <a:t>/</a:t>
            </a:r>
            <a:r>
              <a:rPr lang="sv-SE" sz="2000" dirty="0" err="1" smtClean="0"/>
              <a:t>influxdb</a:t>
            </a:r>
            <a:endParaRPr lang="sv-SE" sz="2000" dirty="0" smtClean="0"/>
          </a:p>
          <a:p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container and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database</a:t>
            </a:r>
            <a:endParaRPr lang="sv-SE" dirty="0" smtClean="0"/>
          </a:p>
          <a:p>
            <a:pPr lvl="1"/>
            <a:r>
              <a:rPr lang="sv-SE" dirty="0" err="1" smtClean="0"/>
              <a:t>docker</a:t>
            </a:r>
            <a:r>
              <a:rPr lang="sv-SE" dirty="0" smtClean="0"/>
              <a:t> </a:t>
            </a:r>
            <a:r>
              <a:rPr lang="sv-SE" dirty="0" err="1" smtClean="0"/>
              <a:t>exec</a:t>
            </a:r>
            <a:r>
              <a:rPr lang="sv-SE" dirty="0" smtClean="0"/>
              <a:t> -ti </a:t>
            </a:r>
            <a:r>
              <a:rPr lang="sv-SE" dirty="0" err="1" smtClean="0"/>
              <a:t>fee</a:t>
            </a:r>
            <a:r>
              <a:rPr lang="sv-SE" dirty="0" smtClean="0"/>
              <a:t> /</a:t>
            </a:r>
            <a:r>
              <a:rPr lang="sv-SE" dirty="0" err="1" smtClean="0"/>
              <a:t>opt</a:t>
            </a:r>
            <a:r>
              <a:rPr lang="sv-SE" dirty="0" smtClean="0"/>
              <a:t>/</a:t>
            </a:r>
            <a:r>
              <a:rPr lang="sv-SE" dirty="0" err="1" smtClean="0"/>
              <a:t>influxdb</a:t>
            </a:r>
            <a:r>
              <a:rPr lang="sv-SE" dirty="0" smtClean="0"/>
              <a:t>/</a:t>
            </a:r>
            <a:r>
              <a:rPr lang="sv-SE" dirty="0" err="1" smtClean="0"/>
              <a:t>influx</a:t>
            </a:r>
            <a:endParaRPr lang="sv-SE" dirty="0" smtClean="0"/>
          </a:p>
          <a:p>
            <a:pPr lvl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/>
              <a:t> </a:t>
            </a:r>
            <a:r>
              <a:rPr lang="sv-SE" dirty="0" err="1" smtClean="0"/>
              <a:t>temperature</a:t>
            </a:r>
            <a:endParaRPr lang="en-US" dirty="0" smtClean="0"/>
          </a:p>
          <a:p>
            <a:r>
              <a:rPr lang="en-US" dirty="0" smtClean="0"/>
              <a:t>Write the handler to push data into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/>
            <a:r>
              <a:rPr lang="en-US" dirty="0" smtClean="0"/>
              <a:t>Hint: see </a:t>
            </a:r>
            <a:r>
              <a:rPr lang="en-US" dirty="0" err="1" smtClean="0"/>
              <a:t>influxUtil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case work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ocha </a:t>
            </a:r>
            <a:r>
              <a:rPr lang="en-US" dirty="0" err="1" smtClean="0"/>
              <a:t>test.js</a:t>
            </a:r>
            <a:endParaRPr lang="en-US" dirty="0" smtClean="0"/>
          </a:p>
          <a:p>
            <a:r>
              <a:rPr lang="en-US" dirty="0" smtClean="0"/>
              <a:t>Check that there is data in influx</a:t>
            </a:r>
          </a:p>
          <a:p>
            <a:pPr lvl="1"/>
            <a:r>
              <a:rPr lang="en-US" dirty="0" smtClean="0"/>
              <a:t>Select * from temperature;</a:t>
            </a:r>
          </a:p>
          <a:p>
            <a:r>
              <a:rPr lang="en-US" dirty="0" smtClean="0"/>
              <a:t>Build the container</a:t>
            </a:r>
          </a:p>
          <a:p>
            <a:r>
              <a:rPr lang="en-US" dirty="0" smtClean="0"/>
              <a:t>Run the container</a:t>
            </a:r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run -p 3001:3001 -e SERVICE_HOST=0.0.0.0 -e SERVICE_PORT=3001 -e INFLUX_HOST=$DOCKER_IP </a:t>
            </a:r>
            <a:r>
              <a:rPr lang="en-US" sz="1800" dirty="0" err="1" smtClean="0"/>
              <a:t>serializer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8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case work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ocha </a:t>
            </a:r>
            <a:r>
              <a:rPr lang="en-US" dirty="0" err="1" smtClean="0"/>
              <a:t>test.js</a:t>
            </a:r>
            <a:endParaRPr lang="en-US" dirty="0" smtClean="0"/>
          </a:p>
          <a:p>
            <a:r>
              <a:rPr lang="en-US" dirty="0" smtClean="0"/>
              <a:t>Check that there is data in influx</a:t>
            </a:r>
          </a:p>
          <a:p>
            <a:pPr lvl="1"/>
            <a:r>
              <a:rPr lang="en-US" dirty="0" smtClean="0"/>
              <a:t>Select * from temperature;</a:t>
            </a:r>
          </a:p>
          <a:p>
            <a:r>
              <a:rPr lang="en-US" dirty="0" smtClean="0"/>
              <a:t>Build the container</a:t>
            </a:r>
          </a:p>
          <a:p>
            <a:r>
              <a:rPr lang="en-US" dirty="0" smtClean="0"/>
              <a:t>Run the container</a:t>
            </a:r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run -p 3001:3001 -e SERVICE_HOST=0.0.0.0 -e SERVICE_PORT=3001 -e INFLUX_HOST=$DOCKER_IP </a:t>
            </a:r>
            <a:r>
              <a:rPr lang="en-US" sz="1800" dirty="0" err="1" smtClean="0"/>
              <a:t>serializer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66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the container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commands.txt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Point is to run as a process first before putting in a container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63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Docker compose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3 repo</a:t>
            </a:r>
          </a:p>
          <a:p>
            <a:r>
              <a:rPr lang="en-US" dirty="0" smtClean="0"/>
              <a:t>Stop all running containers</a:t>
            </a:r>
          </a:p>
          <a:p>
            <a:pPr lvl="1"/>
            <a:r>
              <a:rPr lang="en-US" dirty="0" smtClean="0"/>
              <a:t>Docker kill $(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 –q)</a:t>
            </a:r>
          </a:p>
          <a:p>
            <a:r>
              <a:rPr lang="en-US" dirty="0" smtClean="0"/>
              <a:t>Now start the system using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-compose up -d</a:t>
            </a:r>
          </a:p>
        </p:txBody>
      </p:sp>
    </p:spTree>
    <p:extLst>
      <p:ext uri="{BB962C8B-B14F-4D97-AF65-F5344CB8AC3E}">
        <p14:creationId xmlns:p14="http://schemas.microsoft.com/office/powerpoint/2010/main" val="200247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</a:t>
            </a:r>
            <a:r>
              <a:rPr lang="en-US" dirty="0" err="1" smtClean="0"/>
              <a:t>Mqtt</a:t>
            </a:r>
            <a:r>
              <a:rPr lang="en-US" dirty="0" smtClean="0"/>
              <a:t>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4 repo</a:t>
            </a:r>
          </a:p>
          <a:p>
            <a:r>
              <a:rPr lang="en-US" dirty="0" smtClean="0"/>
              <a:t>Add the broker container to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Start the system 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up –d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64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reader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5 repo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seneca</a:t>
            </a:r>
            <a:r>
              <a:rPr lang="en-US" dirty="0" smtClean="0"/>
              <a:t> handler to read data from influx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Add the reader service to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Restart the system</a:t>
            </a:r>
          </a:p>
          <a:p>
            <a:r>
              <a:rPr lang="en-US" dirty="0" smtClean="0"/>
              <a:t>Test the reader service</a:t>
            </a:r>
          </a:p>
        </p:txBody>
      </p:sp>
    </p:spTree>
    <p:extLst>
      <p:ext uri="{BB962C8B-B14F-4D97-AF65-F5344CB8AC3E}">
        <p14:creationId xmlns:p14="http://schemas.microsoft.com/office/powerpoint/2010/main" val="160140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Hook up to the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6 repo</a:t>
            </a:r>
          </a:p>
          <a:p>
            <a:r>
              <a:rPr lang="en-US" dirty="0" smtClean="0"/>
              <a:t>Replace the random value generator with a call to the data reader service</a:t>
            </a:r>
          </a:p>
          <a:p>
            <a:r>
              <a:rPr lang="en-US" dirty="0" smtClean="0"/>
              <a:t>The solution should send each data point once only</a:t>
            </a:r>
          </a:p>
          <a:p>
            <a:r>
              <a:rPr lang="en-US" dirty="0" smtClean="0"/>
              <a:t>Re-build the front end container</a:t>
            </a:r>
          </a:p>
          <a:p>
            <a:r>
              <a:rPr lang="en-US" dirty="0" smtClean="0"/>
              <a:t>Re-start the system</a:t>
            </a:r>
          </a:p>
          <a:p>
            <a:r>
              <a:rPr lang="en-US" dirty="0" smtClean="0"/>
              <a:t>View the chart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5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 new concept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unix</a:t>
            </a:r>
            <a:r>
              <a:rPr lang="en-US" dirty="0" smtClean="0"/>
              <a:t>’ and all that…</a:t>
            </a:r>
          </a:p>
          <a:p>
            <a:endParaRPr lang="en-US" dirty="0" smtClean="0"/>
          </a:p>
          <a:p>
            <a:r>
              <a:rPr lang="en-US" dirty="0" smtClean="0"/>
              <a:t>SOA done right</a:t>
            </a:r>
          </a:p>
          <a:p>
            <a:pPr lvl="1"/>
            <a:r>
              <a:rPr lang="en-US" dirty="0" smtClean="0"/>
              <a:t>Mixing point to point / Bus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much in vogue </a:t>
            </a:r>
          </a:p>
          <a:p>
            <a:pPr lvl="1"/>
            <a:r>
              <a:rPr lang="en-US" dirty="0" smtClean="0"/>
              <a:t>But we feel for good reason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93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add an actuator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7 repo</a:t>
            </a:r>
          </a:p>
          <a:p>
            <a:r>
              <a:rPr lang="en-US" dirty="0" smtClean="0"/>
              <a:t>Build the actuator service</a:t>
            </a:r>
          </a:p>
          <a:p>
            <a:r>
              <a:rPr lang="en-US" dirty="0" smtClean="0"/>
              <a:t>Test with Curl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71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Hook up the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8 repo</a:t>
            </a:r>
          </a:p>
          <a:p>
            <a:r>
              <a:rPr lang="en-US" dirty="0" smtClean="0"/>
              <a:t>Add a button and input value to the front end</a:t>
            </a:r>
          </a:p>
          <a:p>
            <a:r>
              <a:rPr lang="en-US" dirty="0" smtClean="0"/>
              <a:t>Add a route to the API</a:t>
            </a:r>
          </a:p>
          <a:p>
            <a:r>
              <a:rPr lang="en-US" dirty="0" smtClean="0"/>
              <a:t>Call the actuator</a:t>
            </a:r>
          </a:p>
          <a:p>
            <a:r>
              <a:rPr lang="en-US" dirty="0" smtClean="0"/>
              <a:t>Rebuild the system and run it</a:t>
            </a:r>
          </a:p>
          <a:p>
            <a:r>
              <a:rPr lang="en-US" dirty="0" smtClean="0"/>
              <a:t>View the charts and call the actuator</a:t>
            </a:r>
          </a:p>
        </p:txBody>
      </p:sp>
    </p:spTree>
    <p:extLst>
      <p:ext uri="{BB962C8B-B14F-4D97-AF65-F5344CB8AC3E}">
        <p14:creationId xmlns:p14="http://schemas.microsoft.com/office/powerpoint/2010/main" val="97954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42 – Beer </a:t>
            </a:r>
            <a:r>
              <a:rPr lang="en-US" dirty="0" err="1" smtClean="0"/>
              <a:t>O’Clock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your laptop</a:t>
            </a:r>
          </a:p>
          <a:p>
            <a:r>
              <a:rPr lang="en-US" dirty="0" smtClean="0"/>
              <a:t>Make your way to the bar</a:t>
            </a:r>
          </a:p>
          <a:p>
            <a:r>
              <a:rPr lang="en-US" dirty="0" smtClean="0"/>
              <a:t>Order beer</a:t>
            </a:r>
          </a:p>
          <a:p>
            <a:r>
              <a:rPr lang="en-US" dirty="0" smtClean="0"/>
              <a:t>Repeat…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Thank you!	</a:t>
            </a:r>
          </a:p>
          <a:p>
            <a:pPr marL="0" indent="0">
              <a:buNone/>
            </a:pPr>
            <a:r>
              <a:rPr lang="en-US" dirty="0" smtClean="0"/>
              <a:t>					@</a:t>
            </a:r>
            <a:r>
              <a:rPr lang="en-US" dirty="0" err="1" smtClean="0"/>
              <a:t>pelger</a:t>
            </a:r>
            <a:r>
              <a:rPr lang="en-US" dirty="0" smtClean="0"/>
              <a:t> @</a:t>
            </a:r>
            <a:r>
              <a:rPr lang="en-US" dirty="0" err="1" smtClean="0"/>
              <a:t>mcollina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Taverymuch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begin with</a:t>
            </a:r>
          </a:p>
          <a:p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scale</a:t>
            </a:r>
          </a:p>
          <a:p>
            <a:r>
              <a:rPr lang="en-US" dirty="0" smtClean="0"/>
              <a:t>Deployment is easy</a:t>
            </a:r>
          </a:p>
          <a:p>
            <a:r>
              <a:rPr lang="en-US" smtClean="0"/>
              <a:t>Testing is HARD</a:t>
            </a:r>
          </a:p>
          <a:p>
            <a:r>
              <a:rPr lang="en-US" dirty="0" smtClean="0"/>
              <a:t>Example R on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deployment is SCARY</a:t>
            </a:r>
          </a:p>
          <a:p>
            <a:endParaRPr lang="en-US" dirty="0" smtClean="0"/>
          </a:p>
          <a:p>
            <a:r>
              <a:rPr lang="en-US" dirty="0" smtClean="0"/>
              <a:t>Micro-services accelerate development</a:t>
            </a:r>
          </a:p>
          <a:p>
            <a:pPr lvl="1"/>
            <a:r>
              <a:rPr lang="en-US" dirty="0" smtClean="0"/>
              <a:t>Small components – easily </a:t>
            </a:r>
            <a:r>
              <a:rPr lang="en-US" dirty="0" err="1" smtClean="0"/>
              <a:t>grokked</a:t>
            </a:r>
            <a:endParaRPr lang="en-US" dirty="0" smtClean="0"/>
          </a:p>
          <a:p>
            <a:pPr lvl="1"/>
            <a:r>
              <a:rPr lang="en-US" dirty="0" smtClean="0"/>
              <a:t>Independently deployable</a:t>
            </a:r>
          </a:p>
          <a:p>
            <a:pPr lvl="1"/>
            <a:r>
              <a:rPr lang="en-US" dirty="0" smtClean="0"/>
              <a:t>Easily replaceable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Optimized for delete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-219310"/>
            <a:ext cx="8229600" cy="1143000"/>
          </a:xfrm>
        </p:spPr>
        <p:txBody>
          <a:bodyPr/>
          <a:lstStyle/>
          <a:p>
            <a:r>
              <a:rPr lang="en-US" dirty="0" smtClean="0"/>
              <a:t>Lets build a system…</a:t>
            </a:r>
            <a:endParaRPr lang="en-US" dirty="0"/>
          </a:p>
        </p:txBody>
      </p:sp>
      <p:pic>
        <p:nvPicPr>
          <p:cNvPr id="4" name="Picture 3" descr="tar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5" y="717529"/>
            <a:ext cx="5510766" cy="6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259220"/>
            <a:ext cx="8229600" cy="1143000"/>
          </a:xfrm>
        </p:spPr>
        <p:txBody>
          <a:bodyPr/>
          <a:lstStyle/>
          <a:p>
            <a:r>
              <a:rPr lang="en-US" dirty="0" smtClean="0"/>
              <a:t>Lets build a system…</a:t>
            </a:r>
            <a:endParaRPr lang="en-US" dirty="0"/>
          </a:p>
        </p:txBody>
      </p:sp>
      <p:pic>
        <p:nvPicPr>
          <p:cNvPr id="3" name="Picture 2" descr="Screen Shot 2015-08-31 at 23.0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2" y="1813866"/>
            <a:ext cx="7583952" cy="36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be 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Rickshaw charts +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+ express</a:t>
            </a:r>
          </a:p>
          <a:p>
            <a:endParaRPr lang="en-US" dirty="0" smtClean="0"/>
          </a:p>
          <a:p>
            <a:r>
              <a:rPr lang="en-US" dirty="0" smtClean="0"/>
              <a:t>Seneca (</a:t>
            </a:r>
            <a:r>
              <a:rPr lang="en-US" dirty="0" err="1" smtClean="0"/>
              <a:t>Microservices</a:t>
            </a:r>
            <a:r>
              <a:rPr lang="en-US" dirty="0" smtClean="0"/>
              <a:t> framework)</a:t>
            </a:r>
          </a:p>
          <a:p>
            <a:endParaRPr lang="en-US" dirty="0" smtClean="0"/>
          </a:p>
          <a:p>
            <a:r>
              <a:rPr lang="en-US" dirty="0" err="1" smtClean="0"/>
              <a:t>Mosca</a:t>
            </a:r>
            <a:r>
              <a:rPr lang="en-US" dirty="0" smtClean="0"/>
              <a:t> (MQTT broker)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(Time series database)</a:t>
            </a:r>
          </a:p>
          <a:p>
            <a:endParaRPr lang="en-US" dirty="0"/>
          </a:p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Buzzword Bingo!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Microservices</a:t>
            </a:r>
            <a:r>
              <a:rPr lang="en-US" sz="4000" dirty="0" smtClean="0"/>
              <a:t> + </a:t>
            </a:r>
            <a:r>
              <a:rPr lang="en-US" sz="4000" dirty="0" err="1" smtClean="0"/>
              <a:t>IoT</a:t>
            </a:r>
            <a:r>
              <a:rPr lang="en-US" sz="4000" dirty="0" smtClean="0"/>
              <a:t> + Docker</a:t>
            </a:r>
          </a:p>
          <a:p>
            <a:pPr lvl="1"/>
            <a:r>
              <a:rPr lang="en-US" sz="3200" dirty="0" smtClean="0"/>
              <a:t>In one workshop!</a:t>
            </a:r>
          </a:p>
          <a:p>
            <a:pPr lvl="1"/>
            <a:r>
              <a:rPr lang="en-US" sz="3200" dirty="0" smtClean="0"/>
              <a:t>You’re being spoilt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I drink G&amp;T’s </a:t>
            </a:r>
          </a:p>
          <a:p>
            <a:endParaRPr lang="en-US" sz="3600" dirty="0"/>
          </a:p>
          <a:p>
            <a:r>
              <a:rPr lang="en-US" sz="3600" dirty="0" err="1" smtClean="0"/>
              <a:t>Matteo</a:t>
            </a:r>
            <a:r>
              <a:rPr lang="en-US" sz="3600" dirty="0" smtClean="0"/>
              <a:t> prefers beer</a:t>
            </a:r>
          </a:p>
        </p:txBody>
      </p:sp>
    </p:spTree>
    <p:extLst>
      <p:ext uri="{BB962C8B-B14F-4D97-AF65-F5344CB8AC3E}">
        <p14:creationId xmlns:p14="http://schemas.microsoft.com/office/powerpoint/2010/main" val="121546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r>
              <a:rPr lang="en-US" dirty="0" smtClean="0"/>
              <a:t> / </a:t>
            </a:r>
            <a:r>
              <a:rPr lang="en-US" dirty="0" err="1" smtClean="0"/>
              <a:t>docker</a:t>
            </a:r>
            <a:r>
              <a:rPr lang="en-US" dirty="0" smtClean="0"/>
              <a:t>-machine</a:t>
            </a:r>
          </a:p>
          <a:p>
            <a:endParaRPr lang="en-US" dirty="0" smtClean="0"/>
          </a:p>
          <a:p>
            <a:r>
              <a:rPr lang="en-US" dirty="0" smtClean="0"/>
              <a:t>Point to local </a:t>
            </a:r>
            <a:r>
              <a:rPr lang="en-US" dirty="0" err="1" smtClean="0"/>
              <a:t>npm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Grab the code (</a:t>
            </a:r>
            <a:r>
              <a:rPr lang="en-US" dirty="0" err="1" smtClean="0"/>
              <a:t>tarball</a:t>
            </a:r>
            <a:r>
              <a:rPr lang="en-US" dirty="0" smtClean="0"/>
              <a:t> or </a:t>
            </a:r>
            <a:r>
              <a:rPr lang="en-US" dirty="0" err="1" smtClean="0"/>
              <a:t>gitub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Setup to point to our </a:t>
            </a:r>
            <a:r>
              <a:rPr lang="en-US" dirty="0" err="1" smtClean="0"/>
              <a:t>docker</a:t>
            </a:r>
            <a:r>
              <a:rPr lang="en-US" dirty="0" smtClean="0"/>
              <a:t> repo -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696</Words>
  <Application>Microsoft Macintosh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Microservices  NodeConfEU 2015</vt:lpstr>
      <vt:lpstr>Micro-services</vt:lpstr>
      <vt:lpstr>Monolithic</vt:lpstr>
      <vt:lpstr>Microservices</vt:lpstr>
      <vt:lpstr>Lets build a system…</vt:lpstr>
      <vt:lpstr>Lets build a system…</vt:lpstr>
      <vt:lpstr>We will be using…</vt:lpstr>
      <vt:lpstr>Buzzword Bingo!</vt:lpstr>
      <vt:lpstr>Prerequisites</vt:lpstr>
      <vt:lpstr>Step 0 – Build the frontend</vt:lpstr>
      <vt:lpstr>Step 1 – Add websockets</vt:lpstr>
      <vt:lpstr>Step2 – Data writer service</vt:lpstr>
      <vt:lpstr>Step 2 – Data writer service</vt:lpstr>
      <vt:lpstr>Step 2 – Data writer service</vt:lpstr>
      <vt:lpstr>Step 2 – Data writer service</vt:lpstr>
      <vt:lpstr>Step 3 – Docker compose </vt:lpstr>
      <vt:lpstr>Step 4 – Mqtt Broker</vt:lpstr>
      <vt:lpstr>Step 5 – reader service</vt:lpstr>
      <vt:lpstr>Step 6 – Hook up to the front end</vt:lpstr>
      <vt:lpstr>Step 7 – add an actuator service</vt:lpstr>
      <vt:lpstr>Step 8 – Hook up the actuator</vt:lpstr>
      <vt:lpstr>Step 42 – Beer O’Clock</vt:lpstr>
      <vt:lpstr>Taverymuch</vt:lpstr>
    </vt:vector>
  </TitlesOfParts>
  <Company>nearForm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Elger</dc:creator>
  <cp:lastModifiedBy>Peter Elger</cp:lastModifiedBy>
  <cp:revision>34</cp:revision>
  <dcterms:created xsi:type="dcterms:W3CDTF">2015-09-04T12:21:10Z</dcterms:created>
  <dcterms:modified xsi:type="dcterms:W3CDTF">2015-09-05T15:49:21Z</dcterms:modified>
</cp:coreProperties>
</file>