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004800" cy="9753600"/>
  <p:notesSz cx="6858000" cy="9144000"/>
  <p:defaultTextStyle>
    <a:lvl1pPr algn="ctr" defTabSz="584200">
      <a:defRPr sz="4000">
        <a:latin typeface="+mn-lt"/>
        <a:ea typeface="+mn-ea"/>
        <a:cs typeface="+mn-cs"/>
        <a:sym typeface="Gill Sans"/>
      </a:defRPr>
    </a:lvl1pPr>
    <a:lvl2pPr indent="342900" algn="ctr" defTabSz="584200">
      <a:defRPr sz="4000">
        <a:latin typeface="+mn-lt"/>
        <a:ea typeface="+mn-ea"/>
        <a:cs typeface="+mn-cs"/>
        <a:sym typeface="Gill Sans"/>
      </a:defRPr>
    </a:lvl2pPr>
    <a:lvl3pPr indent="685800" algn="ctr" defTabSz="584200">
      <a:defRPr sz="4000">
        <a:latin typeface="+mn-lt"/>
        <a:ea typeface="+mn-ea"/>
        <a:cs typeface="+mn-cs"/>
        <a:sym typeface="Gill Sans"/>
      </a:defRPr>
    </a:lvl3pPr>
    <a:lvl4pPr indent="1028700" algn="ctr" defTabSz="584200">
      <a:defRPr sz="4000">
        <a:latin typeface="+mn-lt"/>
        <a:ea typeface="+mn-ea"/>
        <a:cs typeface="+mn-cs"/>
        <a:sym typeface="Gill Sans"/>
      </a:defRPr>
    </a:lvl4pPr>
    <a:lvl5pPr indent="1371600" algn="ctr" defTabSz="584200">
      <a:defRPr sz="4000">
        <a:latin typeface="+mn-lt"/>
        <a:ea typeface="+mn-ea"/>
        <a:cs typeface="+mn-cs"/>
        <a:sym typeface="Gill Sans"/>
      </a:defRPr>
    </a:lvl5pPr>
    <a:lvl6pPr indent="1714500" algn="ctr" defTabSz="584200">
      <a:defRPr sz="4000">
        <a:latin typeface="+mn-lt"/>
        <a:ea typeface="+mn-ea"/>
        <a:cs typeface="+mn-cs"/>
        <a:sym typeface="Gill Sans"/>
      </a:defRPr>
    </a:lvl6pPr>
    <a:lvl7pPr indent="2057400" algn="ctr" defTabSz="584200">
      <a:defRPr sz="4000">
        <a:latin typeface="+mn-lt"/>
        <a:ea typeface="+mn-ea"/>
        <a:cs typeface="+mn-cs"/>
        <a:sym typeface="Gill Sans"/>
      </a:defRPr>
    </a:lvl7pPr>
    <a:lvl8pPr indent="2400300" algn="ctr" defTabSz="584200">
      <a:defRPr sz="4000">
        <a:latin typeface="+mn-lt"/>
        <a:ea typeface="+mn-ea"/>
        <a:cs typeface="+mn-cs"/>
        <a:sym typeface="Gill Sans"/>
      </a:defRPr>
    </a:lvl8pPr>
    <a:lvl9pPr indent="2743200" algn="ctr" defTabSz="584200">
      <a:defRPr sz="40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272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0830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2813" y="6693794"/>
            <a:ext cx="8156287" cy="25273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de Snippet, Bul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520700" y="3363869"/>
            <a:ext cx="12065000" cy="595793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de, Snip Bull, Cm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1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20700" y="3363869"/>
            <a:ext cx="12065000" cy="4456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,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7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528446" y="1450578"/>
            <a:ext cx="12065001" cy="487259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mmand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3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528446" y="3114272"/>
            <a:ext cx="12065001" cy="540320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mmand, Command, Bulle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9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528446" y="3114272"/>
            <a:ext cx="12065001" cy="540320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, Command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5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528446" y="1688013"/>
            <a:ext cx="12065001" cy="540320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hree Commands,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1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528446" y="3900381"/>
            <a:ext cx="12065001" cy="48605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mmand, Bullets,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7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528446" y="3038072"/>
            <a:ext cx="12065001" cy="46084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3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Two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08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Imag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520700" y="6178244"/>
            <a:ext cx="12065000" cy="320705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pic>
        <p:nvPicPr>
          <p:cNvPr id="25" name="Salt Flats-8688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8700" y="1617009"/>
            <a:ext cx="5867400" cy="3911601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9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Code (uncaption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4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de &amp;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9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de &amp; Command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4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d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9" name="nearForm-logo-Mast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520700" y="4449210"/>
            <a:ext cx="12065000" cy="487259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30606" y="1324371"/>
            <a:ext cx="12055095" cy="4111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33400" y="1397000"/>
            <a:ext cx="12055094" cy="4110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nearForm-logo-Master.png"/>
          <p:cNvPicPr/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223500" y="8801100"/>
            <a:ext cx="2667000" cy="82639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520700" y="254000"/>
            <a:ext cx="12065000" cy="105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520700" y="1473200"/>
            <a:ext cx="12065000" cy="784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xmlns:p14="http://schemas.microsoft.com/office/powerpoint/2010/main" spd="med"/>
  <p:txStyles>
    <p:titleStyle>
      <a:lvl1pPr algn="ctr" defTabSz="584200">
        <a:defRPr sz="6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6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6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6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6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6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6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6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6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58266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 lvl="0">
              <a:defRPr sz="1800"/>
            </a:pPr>
            <a:r>
              <a:rPr lang="en-GB" sz="3600" dirty="0" smtClean="0"/>
              <a:t>Peter Elger</a:t>
            </a:r>
          </a:p>
          <a:p>
            <a:pPr lvl="0">
              <a:defRPr sz="1800"/>
            </a:pPr>
            <a:r>
              <a:rPr lang="en-GB" sz="3600" dirty="0" smtClean="0"/>
              <a:t>@</a:t>
            </a:r>
            <a:r>
              <a:rPr lang="en-GB" sz="3600" dirty="0" err="1" smtClean="0"/>
              <a:t>pelger</a:t>
            </a:r>
            <a:endParaRPr lang="en-GB" sz="3600" dirty="0" smtClean="0"/>
          </a:p>
        </p:txBody>
      </p:sp>
      <p:sp>
        <p:nvSpPr>
          <p:cNvPr id="114" name="Shape 114"/>
          <p:cNvSpPr/>
          <p:nvPr/>
        </p:nvSpPr>
        <p:spPr>
          <a:xfrm>
            <a:off x="1496039" y="3197177"/>
            <a:ext cx="10464801" cy="1433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lang="en-GB" sz="8400" dirty="0" err="1" smtClean="0"/>
              <a:t>Ancestry.com</a:t>
            </a:r>
            <a:r>
              <a:rPr lang="en-GB" dirty="0"/>
              <a:t> </a:t>
            </a:r>
            <a:r>
              <a:rPr lang="en-GB" sz="8400" dirty="0" smtClean="0"/>
              <a:t>Dec</a:t>
            </a:r>
            <a:r>
              <a:rPr sz="8400" dirty="0" smtClean="0"/>
              <a:t> </a:t>
            </a:r>
            <a:r>
              <a:rPr sz="8400" dirty="0"/>
              <a:t>2014</a:t>
            </a:r>
          </a:p>
        </p:txBody>
      </p:sp>
      <p:sp>
        <p:nvSpPr>
          <p:cNvPr id="115" name="Shape 115"/>
          <p:cNvSpPr/>
          <p:nvPr/>
        </p:nvSpPr>
        <p:spPr>
          <a:xfrm>
            <a:off x="1496039" y="1862455"/>
            <a:ext cx="10464801" cy="1433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 dirty="0"/>
              <a:t>Node.js </a:t>
            </a:r>
            <a:r>
              <a:rPr sz="8400" dirty="0" smtClean="0"/>
              <a:t>Training</a:t>
            </a:r>
            <a:endParaRPr sz="84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Schedule</a:t>
            </a:r>
          </a:p>
        </p:txBody>
      </p:sp>
      <p:graphicFrame>
        <p:nvGraphicFramePr>
          <p:cNvPr id="118" name="Table 118"/>
          <p:cNvGraphicFramePr/>
          <p:nvPr>
            <p:extLst>
              <p:ext uri="{D42A27DB-BD31-4B8C-83A1-F6EECF244321}">
                <p14:modId xmlns:p14="http://schemas.microsoft.com/office/powerpoint/2010/main" val="894668807"/>
              </p:ext>
            </p:extLst>
          </p:nvPr>
        </p:nvGraphicFramePr>
        <p:xfrm>
          <a:off x="533400" y="2120900"/>
          <a:ext cx="12039600" cy="54102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816100"/>
                <a:gridCol w="698500"/>
                <a:gridCol w="4762500"/>
                <a:gridCol w="4762500"/>
              </a:tblGrid>
              <a:tr h="579261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C242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solidFill>
                            <a:srgbClr val="FFFFFF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8C242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Morning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C242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Afternoon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C2425"/>
                    </a:solidFill>
                  </a:tcPr>
                </a:tc>
              </a:tr>
              <a:tr h="579261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lang="en-GB" sz="2400" dirty="0" smtClean="0">
                          <a:latin typeface="+mn-lt"/>
                          <a:ea typeface="+mn-ea"/>
                          <a:cs typeface="+mn-cs"/>
                        </a:rPr>
                        <a:t>Node introduction</a:t>
                      </a:r>
                      <a:endParaRPr sz="2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</a:rPr>
                        <a:t>Streams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</a:tr>
              <a:tr h="29145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</a:tr>
              <a:tr h="579261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lang="en-GB" sz="2400" dirty="0" smtClean="0"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2400" baseline="0" dirty="0" smtClean="0">
                          <a:latin typeface="+mn-lt"/>
                          <a:ea typeface="+mn-ea"/>
                          <a:cs typeface="+mn-cs"/>
                        </a:rPr>
                        <a:t> review + </a:t>
                      </a:r>
                      <a:r>
                        <a:rPr lang="en-GB" sz="2400" dirty="0" smtClean="0">
                          <a:latin typeface="+mn-lt"/>
                          <a:ea typeface="+mn-ea"/>
                          <a:cs typeface="+mn-cs"/>
                        </a:rPr>
                        <a:t>Modules</a:t>
                      </a:r>
                      <a:endParaRPr sz="2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lang="en-GB" sz="2400" dirty="0" smtClean="0">
                          <a:latin typeface="+mn-lt"/>
                          <a:ea typeface="+mn-ea"/>
                          <a:cs typeface="+mn-cs"/>
                        </a:rPr>
                        <a:t>Node anti-patterns</a:t>
                      </a:r>
                      <a:r>
                        <a:rPr lang="en-GB" sz="2400" baseline="0" dirty="0" smtClean="0">
                          <a:latin typeface="+mn-lt"/>
                          <a:ea typeface="+mn-ea"/>
                          <a:cs typeface="+mn-cs"/>
                        </a:rPr>
                        <a:t> + functional JS</a:t>
                      </a:r>
                      <a:endParaRPr sz="2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</a:tr>
              <a:tr h="29145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579261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lang="en-GB" sz="2400" dirty="0" smtClean="0">
                          <a:latin typeface="+mn-lt"/>
                          <a:ea typeface="+mn-ea"/>
                          <a:cs typeface="+mn-cs"/>
                        </a:rPr>
                        <a:t>Professional</a:t>
                      </a:r>
                      <a:r>
                        <a:rPr lang="en-GB" sz="2400" baseline="0" dirty="0" smtClean="0">
                          <a:latin typeface="+mn-lt"/>
                          <a:ea typeface="+mn-ea"/>
                          <a:cs typeface="+mn-cs"/>
                        </a:rPr>
                        <a:t> Node + Best practices</a:t>
                      </a:r>
                      <a:endParaRPr sz="2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lang="en-GB" sz="2400" dirty="0" smtClean="0">
                          <a:latin typeface="+mn-lt"/>
                          <a:ea typeface="+mn-ea"/>
                          <a:cs typeface="+mn-cs"/>
                        </a:rPr>
                        <a:t>Micro-services</a:t>
                      </a:r>
                      <a:endParaRPr sz="2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</a:tr>
              <a:tr h="29145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524555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lang="en-GB" sz="2400" dirty="0" smtClean="0">
                          <a:latin typeface="+mn-lt"/>
                          <a:ea typeface="+mn-ea"/>
                          <a:cs typeface="+mn-cs"/>
                        </a:rPr>
                        <a:t>Production Node</a:t>
                      </a:r>
                      <a:endParaRPr sz="2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lang="en-GB" sz="2400" dirty="0" smtClean="0">
                          <a:latin typeface="+mn-lt"/>
                          <a:ea typeface="+mn-ea"/>
                          <a:cs typeface="+mn-cs"/>
                        </a:rPr>
                        <a:t>Production Node</a:t>
                      </a:r>
                      <a:endParaRPr sz="2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</a:tr>
              <a:tr h="579261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sz="2400" dirty="0"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3600"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</a:pPr>
                      <a:r>
                        <a:rPr lang="en-GB" sz="2400" dirty="0" smtClean="0">
                          <a:latin typeface="+mn-lt"/>
                          <a:ea typeface="+mn-ea"/>
                          <a:cs typeface="+mn-cs"/>
                        </a:rPr>
                        <a:t>Debugging</a:t>
                      </a:r>
                      <a:r>
                        <a:rPr lang="en-GB" sz="2400" baseline="0" dirty="0" smtClean="0">
                          <a:latin typeface="+mn-lt"/>
                          <a:ea typeface="+mn-ea"/>
                          <a:cs typeface="+mn-cs"/>
                        </a:rPr>
                        <a:t> + profiling</a:t>
                      </a:r>
                      <a:endParaRPr sz="2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2400">
                          <a:latin typeface="+mn-lt"/>
                          <a:ea typeface="+mn-ea"/>
                          <a:cs typeface="+mn-c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D3ED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47</Words>
  <Application>Microsoft Macintosh PowerPoint</Application>
  <PresentationFormat>Custom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PowerPoint Presentation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Peter Elger</cp:lastModifiedBy>
  <cp:revision>6</cp:revision>
  <dcterms:modified xsi:type="dcterms:W3CDTF">2015-09-04T12:16:51Z</dcterms:modified>
</cp:coreProperties>
</file>