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483" y="6219825"/>
            <a:ext cx="1645737" cy="5016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53200" y="6356350"/>
            <a:ext cx="2133600" cy="3581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108441214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://192.168.3.12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685800" y="987905"/>
            <a:ext cx="7772400" cy="26125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Developing M</a:t>
            </a:r>
            <a:r>
              <a:rPr sz="4400"/>
              <a:t>icroservices</a:t>
            </a:r>
            <a:br>
              <a:rPr sz="4400"/>
            </a:br>
            <a:br>
              <a:rPr sz="4400"/>
            </a:br>
            <a:r>
              <a:rPr sz="4400"/>
              <a:t>nodejsconf.it 2015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@mcdonnelldean</a:t>
            </a:r>
            <a:endParaRPr sz="3200">
              <a:solidFill>
                <a:srgbClr val="888888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@mcollina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 the workshop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Clone the following repo</a:t>
            </a:r>
            <a:endParaRPr sz="3200"/>
          </a:p>
          <a:p>
            <a:pPr lvl="0" marL="0" indent="0" algn="ctr">
              <a:buSzTx/>
              <a:buNone/>
              <a:defRPr sz="1800"/>
            </a:pP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4500">
                <a:latin typeface="PT Mono"/>
                <a:ea typeface="PT Mono"/>
                <a:cs typeface="PT Mono"/>
                <a:sym typeface="PT Mono"/>
              </a:rPr>
              <a:t>git@github.com:nearform/msworkshop.git</a:t>
            </a:r>
            <a:endParaRPr sz="4500">
              <a:latin typeface="PT Mono"/>
              <a:ea typeface="PT Mono"/>
              <a:cs typeface="PT Mono"/>
              <a:sym typeface="PT Mono"/>
            </a:endParaRPr>
          </a:p>
          <a:p>
            <a:pPr lvl="1" marL="0" indent="457200">
              <a:spcBef>
                <a:spcPts val="600"/>
              </a:spcBef>
              <a:buSzTx/>
              <a:buNone/>
              <a:defRPr sz="1800"/>
            </a:pPr>
            <a:endParaRPr sz="2800"/>
          </a:p>
          <a:p>
            <a:pPr lvl="0">
              <a:defRPr sz="1800"/>
            </a:pPr>
            <a:r>
              <a:rPr sz="3200"/>
              <a:t>Or grab the tarball from a key drive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0 – Build the frontend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Step0/README.md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Build and run the front end as a container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0" indent="0">
              <a:buSzTx/>
              <a:buFontTx/>
              <a:buNone/>
              <a:defRPr sz="1800"/>
            </a:pPr>
            <a:r>
              <a:rPr b="1" i="1" sz="3200"/>
              <a:t>Hint</a:t>
            </a:r>
            <a:r>
              <a:rPr sz="3200"/>
              <a:t> 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Docker build –t frontend 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1 – Add websockets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Step1/README.md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Move the data generation function to the back end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Step2 – The data writer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Step2/README.md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The `step2` folder has a skeleton for the serializer service, your challenge is to write a Seneca (http://senecajs.org) handler to write points to influxdb.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3 – Docker compose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Step3/README.md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Running multiple containers individually is error prone, your challenge is to use docker-compose. In this step you will create a docker compose .yml file to launch all our containers with a single command.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pPr lvl="0">
              <a:defRPr sz="1800"/>
            </a:pPr>
            <a:r>
              <a:rPr sz="4224"/>
              <a:t>Step 4 – Wire up the MQTT Broker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Step4/README.md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 are provided with a dummy sensor and a MQTT broker service, your challenge is to wire these into the docker compose .yml.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5 – The read handler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Step5/README.md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endParaRPr sz="2800"/>
          </a:p>
          <a:p>
            <a:pPr lvl="0">
              <a:defRPr sz="1800"/>
            </a:pPr>
            <a:r>
              <a:rPr sz="3200"/>
              <a:t>Your challenge is to add a read action handler to select data from influx the handler should take a start and end time and also a sensor id as input parameters and return time series data.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4340">
              <a:defRPr sz="4180"/>
            </a:lvl1pPr>
          </a:lstStyle>
          <a:p>
            <a:pPr lvl="0">
              <a:defRPr sz="1800"/>
            </a:pPr>
            <a:r>
              <a:rPr sz="4180"/>
              <a:t>Step 6 – Connect the read handler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Step6/README.md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Your challenge is to wire the data reader up to the front end. To do this you will need to replace the random value generator in the frontend/api/index.js with a call to read data from the serializer service.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57200" y="2873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7 – Wire up the actuator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Step7/README.md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Your challenge is to wire up the actuator micro-service. The actuator service is provided for you in services/actuator. The actuator service will send a new offset message to the sensor via the MQTT broker.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8 – To the bar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Close your laptop</a:t>
            </a:r>
            <a:endParaRPr sz="3200"/>
          </a:p>
          <a:p>
            <a:pPr lvl="0">
              <a:defRPr sz="1800"/>
            </a:pPr>
            <a:r>
              <a:rPr sz="3200"/>
              <a:t>Make your way to the bar</a:t>
            </a:r>
            <a:endParaRPr sz="3200"/>
          </a:p>
          <a:p>
            <a:pPr lvl="0">
              <a:defRPr sz="1800"/>
            </a:pPr>
            <a:r>
              <a:rPr sz="3200"/>
              <a:t>Order beer (or a coke)</a:t>
            </a:r>
            <a:endParaRPr sz="3200"/>
          </a:p>
          <a:p>
            <a:pPr lvl="0">
              <a:defRPr sz="1800"/>
            </a:pPr>
            <a:r>
              <a:rPr sz="3200"/>
              <a:t>Repeat…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3200"/>
              <a:t>Thank you!	</a:t>
            </a: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3200"/>
              <a:t>@mcdonnelldean @mcollina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Microservices are…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defRPr sz="1800"/>
            </a:pPr>
            <a:r>
              <a:rPr sz="2900"/>
              <a:t>Not a new concept; see unix</a:t>
            </a:r>
            <a:endParaRPr sz="2500"/>
          </a:p>
          <a:p>
            <a:pPr lvl="1" marL="0" indent="457200">
              <a:spcBef>
                <a:spcPts val="600"/>
              </a:spcBef>
              <a:buSzTx/>
              <a:buNone/>
              <a:defRPr sz="1800"/>
            </a:pPr>
            <a:endParaRPr sz="2500"/>
          </a:p>
          <a:p>
            <a:pPr lvl="0">
              <a:spcBef>
                <a:spcPts val="600"/>
              </a:spcBef>
              <a:defRPr sz="1800"/>
            </a:pPr>
            <a:r>
              <a:rPr sz="2900"/>
              <a:t>Small, focused, decoupled components</a:t>
            </a:r>
            <a:endParaRPr sz="29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endParaRPr sz="2900"/>
          </a:p>
          <a:p>
            <a:pPr lvl="0">
              <a:spcBef>
                <a:spcPts val="600"/>
              </a:spcBef>
              <a:defRPr sz="1800"/>
            </a:pPr>
            <a:r>
              <a:rPr sz="2900"/>
              <a:t>Independently deployable</a:t>
            </a:r>
            <a:endParaRPr sz="2900"/>
          </a:p>
          <a:p>
            <a:pPr lvl="0">
              <a:spcBef>
                <a:spcPts val="600"/>
              </a:spcBef>
              <a:defRPr sz="1800"/>
            </a:pPr>
            <a:endParaRPr sz="2900"/>
          </a:p>
          <a:p>
            <a:pPr lvl="0">
              <a:spcBef>
                <a:spcPts val="600"/>
              </a:spcBef>
              <a:defRPr sz="1800"/>
            </a:pPr>
            <a:r>
              <a:rPr sz="2900"/>
              <a:t>Particularly suited to node.js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Some </a:t>
            </a:r>
            <a:r>
              <a:rPr sz="4400"/>
              <a:t>Benefits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Accelerated development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Small components – easily grokked</a:t>
            </a:r>
            <a:endParaRPr sz="23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Independently deployable</a:t>
            </a:r>
            <a:endParaRPr sz="23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Easily replaceable</a:t>
            </a:r>
            <a:endParaRPr sz="23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endParaRPr sz="23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Inherently scale-able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Distributed by nature</a:t>
            </a:r>
            <a:endParaRPr sz="2300"/>
          </a:p>
          <a:p>
            <a:pPr lvl="1" marL="0" indent="4572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endParaRPr sz="23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Optimised for delete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Greg Young - </a:t>
            </a:r>
            <a:r>
              <a:rPr sz="23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https://vimeo.com/108441214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But Enough Theory!</a:t>
            </a:r>
          </a:p>
        </p:txBody>
      </p:sp>
      <p:sp>
        <p:nvSpPr>
          <p:cNvPr id="60" name="Shape 60"/>
          <p:cNvSpPr/>
          <p:nvPr/>
        </p:nvSpPr>
        <p:spPr>
          <a:xfrm>
            <a:off x="2374975" y="3103879"/>
            <a:ext cx="439405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This is a workshop…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21950" y="-21931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Let’s build a system…</a:t>
            </a:r>
          </a:p>
        </p:txBody>
      </p:sp>
      <p:pic>
        <p:nvPicPr>
          <p:cNvPr id="63" name="image2.png" descr="tar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664" y="717529"/>
            <a:ext cx="5510767" cy="615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21950" y="25922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It looks like this..</a:t>
            </a:r>
          </a:p>
        </p:txBody>
      </p:sp>
      <p:pic>
        <p:nvPicPr>
          <p:cNvPr id="66" name="image3.png" descr="Screen Shot 2015-08-31 at 23.04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381" y="1813866"/>
            <a:ext cx="7583953" cy="3677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We will be using…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Rickshaw charts + socket.io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Node.js + express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Seneca (Microservices framework)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Mosca (MQTT broker)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InfluxDB (Time series database)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Docker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Before we begin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Go to: </a:t>
            </a:r>
            <a:r>
              <a:rPr sz="3200">
                <a:hlinkClick r:id="rId2" invalidUrl="" action="" tgtFrame="" tooltip="" history="1" highlightClick="0" endSnd="0"/>
              </a:rPr>
              <a:t>http://192.168.3.12/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Follow the setup instructions!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You should now have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Run ‘docker ps’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Should execute and show no processes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endParaRPr sz="2800"/>
          </a:p>
          <a:p>
            <a:pPr lvl="0">
              <a:defRPr sz="1800"/>
            </a:pPr>
            <a:r>
              <a:rPr sz="3200"/>
              <a:t>Run ‘docker images’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Should show two images loaded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node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tutum/influxdb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