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61" r:id="rId5"/>
    <p:sldId id="279" r:id="rId6"/>
    <p:sldId id="266" r:id="rId7"/>
    <p:sldId id="278" r:id="rId8"/>
    <p:sldId id="262" r:id="rId9"/>
    <p:sldId id="281" r:id="rId10"/>
    <p:sldId id="28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3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324A-8048-0645-B736-EB634585D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0E4A-3A5C-664C-BBED-CEE2445CEEBB}" type="datetimeFigureOut">
              <a:rPr lang="en-US" smtClean="0"/>
              <a:t>04/09/2015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nearForm-logo-Master.png"/>
          <p:cNvPicPr/>
          <p:nvPr userDrawn="1"/>
        </p:nvPicPr>
        <p:blipFill>
          <a:blip r:embed="rId13">
            <a:extLst/>
          </a:blip>
          <a:stretch>
            <a:fillRect/>
          </a:stretch>
        </p:blipFill>
        <p:spPr>
          <a:xfrm>
            <a:off x="7048484" y="6219825"/>
            <a:ext cx="1645736" cy="501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nearform/msworkshop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://192.168.3.1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905"/>
            <a:ext cx="7772400" cy="261254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NodeConfEU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pelger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mcollina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Clone: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git@github.com:nearform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msworkshop.git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Or grab the </a:t>
            </a:r>
            <a:r>
              <a:rPr lang="en-US" dirty="0" err="1" smtClean="0"/>
              <a:t>tarball</a:t>
            </a:r>
            <a:r>
              <a:rPr lang="en-US" dirty="0" smtClean="0"/>
              <a:t> from a key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9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– Build the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Step0/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 and run the front end as a container</a:t>
            </a:r>
          </a:p>
          <a:p>
            <a:endParaRPr lang="en-US" dirty="0"/>
          </a:p>
          <a:p>
            <a:r>
              <a:rPr lang="en-US" dirty="0" smtClean="0"/>
              <a:t>Hint </a:t>
            </a:r>
          </a:p>
          <a:p>
            <a:pPr lvl="1"/>
            <a:r>
              <a:rPr lang="en-US" dirty="0" smtClean="0"/>
              <a:t>Docker build –t frontend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Add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Step1/</a:t>
            </a:r>
            <a:r>
              <a:rPr lang="en-US" dirty="0" err="1" smtClean="0"/>
              <a:t>README.mc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Move the data generation function to the back end</a:t>
            </a:r>
          </a:p>
        </p:txBody>
      </p:sp>
    </p:spTree>
    <p:extLst>
      <p:ext uri="{BB962C8B-B14F-4D97-AF65-F5344CB8AC3E}">
        <p14:creationId xmlns:p14="http://schemas.microsoft.com/office/powerpoint/2010/main" val="48287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Step2 – Data writer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Step2/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`step2` folder has a skeleton for the </a:t>
            </a:r>
            <a:r>
              <a:rPr lang="en-US" dirty="0" err="1" smtClean="0"/>
              <a:t>serializer</a:t>
            </a:r>
            <a:r>
              <a:rPr lang="en-US" dirty="0" smtClean="0"/>
              <a:t> service, your challenge is to write a [Seneca](http://</a:t>
            </a:r>
            <a:r>
              <a:rPr lang="en-US" dirty="0" err="1" smtClean="0"/>
              <a:t>senecajs.org</a:t>
            </a:r>
            <a:r>
              <a:rPr lang="en-US" dirty="0" smtClean="0"/>
              <a:t>) handler to write points to </a:t>
            </a:r>
            <a:r>
              <a:rPr lang="en-US" dirty="0" err="1" smtClean="0"/>
              <a:t>influxdb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Docker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Step3/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Running multiple containers individually is error prone, your challenge is to use </a:t>
            </a:r>
            <a:r>
              <a:rPr lang="en-US" dirty="0" err="1" smtClean="0"/>
              <a:t>docker</a:t>
            </a:r>
            <a:r>
              <a:rPr lang="en-US" dirty="0" smtClean="0"/>
              <a:t>-compose. In this step you will create a </a:t>
            </a:r>
            <a:r>
              <a:rPr lang="en-US" dirty="0" err="1" smtClean="0"/>
              <a:t>docker</a:t>
            </a:r>
            <a:r>
              <a:rPr lang="en-US" dirty="0" smtClean="0"/>
              <a:t> compose </a:t>
            </a:r>
            <a:r>
              <a:rPr lang="en-US" dirty="0" err="1" smtClean="0"/>
              <a:t>yml</a:t>
            </a:r>
            <a:r>
              <a:rPr lang="en-US" dirty="0" smtClean="0"/>
              <a:t> file to launch all our containers with a single command.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8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</a:t>
            </a:r>
            <a:r>
              <a:rPr lang="en-US" dirty="0" err="1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Step4/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are provided with a dummy sensor and a MQTT broker service, your challenge is to wire these into the </a:t>
            </a:r>
            <a:r>
              <a:rPr lang="en-US" dirty="0" err="1" smtClean="0"/>
              <a:t>docker</a:t>
            </a:r>
            <a:r>
              <a:rPr lang="en-US" dirty="0" smtClean="0"/>
              <a:t> compose </a:t>
            </a:r>
            <a:r>
              <a:rPr lang="en-US" dirty="0" err="1" smtClean="0"/>
              <a:t>yml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66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read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Step5/</a:t>
            </a:r>
            <a:r>
              <a:rPr lang="en-US" dirty="0" err="1" smtClean="0"/>
              <a:t>README.md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78163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 – Connect read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Step6/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Your challenge is to wire the data reader up to the front end. To do this you will need to replace the </a:t>
            </a:r>
            <a:r>
              <a:rPr lang="en-US" dirty="0" err="1" smtClean="0"/>
              <a:t>radom</a:t>
            </a:r>
            <a:r>
              <a:rPr lang="en-US" dirty="0" smtClean="0"/>
              <a:t> value generator in the frontend/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r>
              <a:rPr lang="en-US" dirty="0" smtClean="0"/>
              <a:t> with a call to read data from the </a:t>
            </a:r>
            <a:r>
              <a:rPr lang="en-US" dirty="0" err="1" smtClean="0"/>
              <a:t>serializer</a:t>
            </a:r>
            <a:r>
              <a:rPr lang="en-US" dirty="0" smtClean="0"/>
              <a:t> service.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47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Step7/</a:t>
            </a:r>
            <a:r>
              <a:rPr lang="en-US" dirty="0" err="1" smtClean="0"/>
              <a:t>README.md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Your challenge is to wire up the actuator micro-service. The actuator service is provided for you in services/actuator. The actuator service will send a new offset message to the sensor via the </a:t>
            </a:r>
            <a:r>
              <a:rPr lang="en-US" dirty="0" err="1" smtClean="0"/>
              <a:t>mqtt</a:t>
            </a:r>
            <a:r>
              <a:rPr lang="en-US" dirty="0" smtClean="0"/>
              <a:t> broker.</a:t>
            </a:r>
          </a:p>
        </p:txBody>
      </p:sp>
    </p:spTree>
    <p:extLst>
      <p:ext uri="{BB962C8B-B14F-4D97-AF65-F5344CB8AC3E}">
        <p14:creationId xmlns:p14="http://schemas.microsoft.com/office/powerpoint/2010/main" val="61964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Beer </a:t>
            </a:r>
            <a:r>
              <a:rPr lang="en-US" dirty="0" err="1" smtClean="0"/>
              <a:t>O’Clock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your laptop</a:t>
            </a:r>
          </a:p>
          <a:p>
            <a:r>
              <a:rPr lang="en-US" dirty="0" smtClean="0"/>
              <a:t>Make your way to the bar</a:t>
            </a:r>
          </a:p>
          <a:p>
            <a:r>
              <a:rPr lang="en-US" dirty="0" smtClean="0"/>
              <a:t>Order beer</a:t>
            </a:r>
          </a:p>
          <a:p>
            <a:r>
              <a:rPr lang="en-US" dirty="0" smtClean="0"/>
              <a:t>Repeat…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		Thank you!	</a:t>
            </a:r>
          </a:p>
          <a:p>
            <a:pPr marL="0" indent="0">
              <a:buNone/>
            </a:pPr>
            <a:r>
              <a:rPr lang="en-US" dirty="0" smtClean="0"/>
              <a:t>					@</a:t>
            </a:r>
            <a:r>
              <a:rPr lang="en-US" dirty="0" err="1" smtClean="0"/>
              <a:t>pelger</a:t>
            </a:r>
            <a:r>
              <a:rPr lang="en-US" dirty="0" smtClean="0"/>
              <a:t> @</a:t>
            </a:r>
            <a:r>
              <a:rPr lang="en-US" dirty="0" err="1" smtClean="0"/>
              <a:t>mcollina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2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 a new concept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unix</a:t>
            </a:r>
            <a:r>
              <a:rPr lang="en-US" dirty="0" smtClean="0"/>
              <a:t>’ </a:t>
            </a:r>
            <a:r>
              <a:rPr lang="en-US" dirty="0" smtClean="0">
                <a:sym typeface="Wingdings"/>
              </a:rPr>
              <a:t>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Small, focused, decoupled components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Independently deployable</a:t>
            </a:r>
          </a:p>
          <a:p>
            <a:endParaRPr lang="en-US" dirty="0" smtClean="0"/>
          </a:p>
          <a:p>
            <a:r>
              <a:rPr lang="en-US" dirty="0" smtClean="0"/>
              <a:t>Architectural style particularly suited to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9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ccelerated development</a:t>
            </a:r>
          </a:p>
          <a:p>
            <a:pPr lvl="1"/>
            <a:r>
              <a:rPr lang="en-US" dirty="0" smtClean="0"/>
              <a:t>Small components – easily </a:t>
            </a:r>
            <a:r>
              <a:rPr lang="en-US" dirty="0" err="1" smtClean="0"/>
              <a:t>grokked</a:t>
            </a:r>
            <a:endParaRPr lang="en-US" dirty="0" smtClean="0"/>
          </a:p>
          <a:p>
            <a:pPr lvl="1"/>
            <a:r>
              <a:rPr lang="en-US" dirty="0" smtClean="0"/>
              <a:t>Independently deployable</a:t>
            </a:r>
          </a:p>
          <a:p>
            <a:pPr lvl="1"/>
            <a:r>
              <a:rPr lang="en-US" dirty="0" smtClean="0"/>
              <a:t>Easily replaceable</a:t>
            </a:r>
          </a:p>
          <a:p>
            <a:pPr lvl="1"/>
            <a:endParaRPr lang="en-US" dirty="0"/>
          </a:p>
          <a:p>
            <a:r>
              <a:rPr lang="en-US" dirty="0" smtClean="0"/>
              <a:t>Inherently scale-able</a:t>
            </a:r>
          </a:p>
          <a:p>
            <a:pPr lvl="1"/>
            <a:r>
              <a:rPr lang="en-US" dirty="0" smtClean="0"/>
              <a:t>Distributed by nature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Optimized for delete</a:t>
            </a:r>
          </a:p>
          <a:p>
            <a:pPr lvl="1"/>
            <a:r>
              <a:rPr lang="pt-BR" dirty="0" smtClean="0"/>
              <a:t>Greg Young - </a:t>
            </a:r>
            <a:r>
              <a:rPr lang="pt-BR" dirty="0" err="1" smtClean="0"/>
              <a:t>https</a:t>
            </a:r>
            <a:r>
              <a:rPr lang="pt-BR" dirty="0" smtClean="0"/>
              <a:t>://</a:t>
            </a:r>
            <a:r>
              <a:rPr lang="pt-BR" dirty="0" err="1" smtClean="0"/>
              <a:t>vimeo.com</a:t>
            </a:r>
            <a:r>
              <a:rPr lang="pt-BR" dirty="0" smtClean="0"/>
              <a:t>/108441214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be using…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Rickshaw charts + </a:t>
            </a:r>
            <a:r>
              <a:rPr lang="en-US" dirty="0" err="1" smtClean="0"/>
              <a:t>socket.io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+ express</a:t>
            </a:r>
          </a:p>
          <a:p>
            <a:endParaRPr lang="en-US" dirty="0" smtClean="0"/>
          </a:p>
          <a:p>
            <a:r>
              <a:rPr lang="en-US" dirty="0" smtClean="0"/>
              <a:t>Seneca (</a:t>
            </a:r>
            <a:r>
              <a:rPr lang="en-US" dirty="0" err="1" smtClean="0"/>
              <a:t>Microservices</a:t>
            </a:r>
            <a:r>
              <a:rPr lang="en-US" dirty="0" smtClean="0"/>
              <a:t> framework)</a:t>
            </a:r>
          </a:p>
          <a:p>
            <a:endParaRPr lang="en-US" dirty="0" smtClean="0"/>
          </a:p>
          <a:p>
            <a:r>
              <a:rPr lang="en-US" dirty="0" err="1" smtClean="0"/>
              <a:t>Mosca</a:t>
            </a:r>
            <a:r>
              <a:rPr lang="en-US" dirty="0" smtClean="0"/>
              <a:t> (MQTT broker)</a:t>
            </a:r>
          </a:p>
          <a:p>
            <a:endParaRPr lang="en-US" dirty="0" smtClean="0"/>
          </a:p>
          <a:p>
            <a:r>
              <a:rPr lang="en-US" dirty="0" err="1" smtClean="0"/>
              <a:t>InfluxDB</a:t>
            </a:r>
            <a:r>
              <a:rPr lang="en-US" dirty="0" smtClean="0"/>
              <a:t> (Time series database)</a:t>
            </a:r>
          </a:p>
          <a:p>
            <a:endParaRPr lang="en-US" dirty="0"/>
          </a:p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Buzzword Bingo!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Microservices</a:t>
            </a:r>
            <a:r>
              <a:rPr lang="en-US" sz="4000" dirty="0" smtClean="0"/>
              <a:t> + </a:t>
            </a:r>
            <a:r>
              <a:rPr lang="en-US" sz="4000" dirty="0" err="1" smtClean="0"/>
              <a:t>IoT</a:t>
            </a:r>
            <a:r>
              <a:rPr lang="en-US" sz="4000" dirty="0" smtClean="0"/>
              <a:t> + Docker</a:t>
            </a:r>
          </a:p>
          <a:p>
            <a:pPr lvl="1"/>
            <a:r>
              <a:rPr lang="en-US" sz="3200" dirty="0" smtClean="0"/>
              <a:t>In one workshop!</a:t>
            </a:r>
          </a:p>
          <a:p>
            <a:pPr lvl="1"/>
            <a:endParaRPr lang="en-US" sz="3200" dirty="0" smtClean="0"/>
          </a:p>
          <a:p>
            <a:r>
              <a:rPr lang="en-US" sz="3600" dirty="0" smtClean="0"/>
              <a:t>Practical example of </a:t>
            </a:r>
            <a:r>
              <a:rPr lang="en-US" sz="3600" dirty="0" err="1"/>
              <a:t>m</a:t>
            </a:r>
            <a:r>
              <a:rPr lang="en-US" sz="3600" dirty="0" err="1" smtClean="0"/>
              <a:t>icroservices</a:t>
            </a:r>
            <a:r>
              <a:rPr lang="en-US" sz="3600" dirty="0" smtClean="0"/>
              <a:t> in action </a:t>
            </a:r>
          </a:p>
          <a:p>
            <a:pPr lvl="1"/>
            <a:r>
              <a:rPr lang="en-US" dirty="0" smtClean="0"/>
              <a:t>Cocktail robot!!</a:t>
            </a:r>
          </a:p>
        </p:txBody>
      </p:sp>
    </p:spTree>
    <p:extLst>
      <p:ext uri="{BB962C8B-B14F-4D97-AF65-F5344CB8AC3E}">
        <p14:creationId xmlns:p14="http://schemas.microsoft.com/office/powerpoint/2010/main" val="12154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-219310"/>
            <a:ext cx="8229600" cy="1143000"/>
          </a:xfrm>
        </p:spPr>
        <p:txBody>
          <a:bodyPr/>
          <a:lstStyle/>
          <a:p>
            <a:r>
              <a:rPr lang="en-US" dirty="0" smtClean="0"/>
              <a:t>Let’s build a system…</a:t>
            </a:r>
            <a:endParaRPr lang="en-US" dirty="0"/>
          </a:p>
        </p:txBody>
      </p:sp>
      <p:pic>
        <p:nvPicPr>
          <p:cNvPr id="4" name="Picture 3" descr="tar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5" y="717529"/>
            <a:ext cx="5510766" cy="61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50" y="259220"/>
            <a:ext cx="8229600" cy="1143000"/>
          </a:xfrm>
        </p:spPr>
        <p:txBody>
          <a:bodyPr/>
          <a:lstStyle/>
          <a:p>
            <a:r>
              <a:rPr lang="en-US" dirty="0" smtClean="0"/>
              <a:t>Let’s build a system…</a:t>
            </a:r>
            <a:endParaRPr lang="en-US" dirty="0"/>
          </a:p>
        </p:txBody>
      </p:sp>
      <p:pic>
        <p:nvPicPr>
          <p:cNvPr id="3" name="Picture 2" descr="Screen Shot 2015-08-31 at 23.0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2" y="1813866"/>
            <a:ext cx="7583952" cy="36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http://192.168.3.12/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 the setup instructions!</a:t>
            </a:r>
          </a:p>
        </p:txBody>
      </p:sp>
    </p:spTree>
    <p:extLst>
      <p:ext uri="{BB962C8B-B14F-4D97-AF65-F5344CB8AC3E}">
        <p14:creationId xmlns:p14="http://schemas.microsoft.com/office/powerpoint/2010/main" val="17235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‘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ps’</a:t>
            </a:r>
            <a:endParaRPr lang="en-US" dirty="0" smtClean="0"/>
          </a:p>
          <a:p>
            <a:pPr lvl="1"/>
            <a:r>
              <a:rPr lang="en-US" dirty="0" smtClean="0"/>
              <a:t>Should execute and show no processes</a:t>
            </a:r>
          </a:p>
          <a:p>
            <a:pPr lvl="1"/>
            <a:endParaRPr lang="en-US" dirty="0"/>
          </a:p>
          <a:p>
            <a:r>
              <a:rPr lang="en-US" dirty="0" smtClean="0"/>
              <a:t>Run ‘</a:t>
            </a:r>
            <a:r>
              <a:rPr lang="en-US" dirty="0" err="1" smtClean="0"/>
              <a:t>docker</a:t>
            </a:r>
            <a:r>
              <a:rPr lang="en-US" dirty="0" smtClean="0"/>
              <a:t> images’</a:t>
            </a:r>
          </a:p>
          <a:p>
            <a:pPr lvl="1"/>
            <a:r>
              <a:rPr lang="en-US" dirty="0" smtClean="0"/>
              <a:t>Should show two images loaded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</a:t>
            </a:r>
          </a:p>
          <a:p>
            <a:pPr lvl="1"/>
            <a:r>
              <a:rPr lang="en-US" dirty="0" err="1" smtClean="0"/>
              <a:t>tutum</a:t>
            </a:r>
            <a:r>
              <a:rPr lang="en-US" dirty="0" smtClean="0"/>
              <a:t>/</a:t>
            </a:r>
            <a:r>
              <a:rPr lang="en-US" dirty="0" err="1" smtClean="0"/>
              <a:t>influxdb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2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510</Words>
  <Application>Microsoft Macintosh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Microservices  NodeConfEU 2015</vt:lpstr>
      <vt:lpstr>Microservices</vt:lpstr>
      <vt:lpstr>Benefits</vt:lpstr>
      <vt:lpstr>We will be using…</vt:lpstr>
      <vt:lpstr>Buzzword Bingo!</vt:lpstr>
      <vt:lpstr>Let’s build a system…</vt:lpstr>
      <vt:lpstr>Let’s build a system…</vt:lpstr>
      <vt:lpstr>Prerequisites</vt:lpstr>
      <vt:lpstr>You should have</vt:lpstr>
      <vt:lpstr>Get the workshop</vt:lpstr>
      <vt:lpstr>Step 0 – Build the frontend</vt:lpstr>
      <vt:lpstr>Step 1 – Add websockets</vt:lpstr>
      <vt:lpstr>Step2 – Data writer service</vt:lpstr>
      <vt:lpstr>Step 3 – Docker compose</vt:lpstr>
      <vt:lpstr>Step 4 – Mqtt</vt:lpstr>
      <vt:lpstr>Step 5 – read handler</vt:lpstr>
      <vt:lpstr>Step 6 – Connect read handler</vt:lpstr>
      <vt:lpstr>Step 7 – </vt:lpstr>
      <vt:lpstr>Step 8 – Beer O’Clock</vt:lpstr>
    </vt:vector>
  </TitlesOfParts>
  <Company>nearForm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Elger</dc:creator>
  <cp:lastModifiedBy>Peter Elger</cp:lastModifiedBy>
  <cp:revision>73</cp:revision>
  <dcterms:created xsi:type="dcterms:W3CDTF">2015-09-04T12:21:10Z</dcterms:created>
  <dcterms:modified xsi:type="dcterms:W3CDTF">2015-09-07T13:55:03Z</dcterms:modified>
</cp:coreProperties>
</file>