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handoutMasterIdLst>
    <p:handoutMasterId r:id="rId31"/>
  </p:handoutMasterIdLst>
  <p:sldIdLst>
    <p:sldId id="256" r:id="rId2"/>
    <p:sldId id="257" r:id="rId3"/>
    <p:sldId id="258" r:id="rId4"/>
    <p:sldId id="259" r:id="rId5"/>
    <p:sldId id="284" r:id="rId6"/>
    <p:sldId id="263" r:id="rId7"/>
    <p:sldId id="265" r:id="rId8"/>
    <p:sldId id="266" r:id="rId9"/>
    <p:sldId id="268" r:id="rId10"/>
    <p:sldId id="267" r:id="rId11"/>
    <p:sldId id="264" r:id="rId12"/>
    <p:sldId id="261" r:id="rId13"/>
    <p:sldId id="262" r:id="rId14"/>
    <p:sldId id="269" r:id="rId15"/>
    <p:sldId id="270" r:id="rId16"/>
    <p:sldId id="272" r:id="rId17"/>
    <p:sldId id="271" r:id="rId18"/>
    <p:sldId id="283" r:id="rId19"/>
    <p:sldId id="273" r:id="rId20"/>
    <p:sldId id="274" r:id="rId21"/>
    <p:sldId id="275" r:id="rId22"/>
    <p:sldId id="276" r:id="rId23"/>
    <p:sldId id="277" r:id="rId24"/>
    <p:sldId id="278" r:id="rId25"/>
    <p:sldId id="280" r:id="rId26"/>
    <p:sldId id="279" r:id="rId27"/>
    <p:sldId id="282"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0" d="100"/>
          <a:sy n="70" d="100"/>
        </p:scale>
        <p:origin x="-666" y="8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4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C3C86-F4E7-4C19-9561-5343EB4B18D5}" type="doc">
      <dgm:prSet loTypeId="urn:microsoft.com/office/officeart/2008/layout/HexagonCluster" loCatId="picture" qsTypeId="urn:microsoft.com/office/officeart/2005/8/quickstyle/simple1" qsCatId="simple" csTypeId="urn:microsoft.com/office/officeart/2005/8/colors/colorful1" csCatId="colorful" phldr="1"/>
      <dgm:spPr/>
      <dgm:t>
        <a:bodyPr/>
        <a:lstStyle/>
        <a:p>
          <a:endParaRPr lang="en-US"/>
        </a:p>
      </dgm:t>
    </dgm:pt>
    <dgm:pt modelId="{15CD63AD-220A-4A2C-A9C1-F0F0FFE9AF09}">
      <dgm:prSet phldrT="[Text]"/>
      <dgm:spPr/>
      <dgm:t>
        <a:bodyPr/>
        <a:lstStyle/>
        <a:p>
          <a:r>
            <a:rPr lang="en-US" dirty="0" smtClean="0"/>
            <a:t>BOOK- MARK</a:t>
          </a:r>
          <a:endParaRPr lang="en-US" dirty="0"/>
        </a:p>
      </dgm:t>
    </dgm:pt>
    <dgm:pt modelId="{AB1CDD38-2322-47BB-B6D6-97F2035BB4AC}" type="parTrans" cxnId="{54DE1860-FD73-4F58-9E75-4FB5F90B44A3}">
      <dgm:prSet/>
      <dgm:spPr/>
      <dgm:t>
        <a:bodyPr/>
        <a:lstStyle/>
        <a:p>
          <a:endParaRPr lang="en-US"/>
        </a:p>
      </dgm:t>
    </dgm:pt>
    <dgm:pt modelId="{6A7AB167-C79D-4628-988B-741FF47094DF}" type="sibTrans" cxnId="{54DE1860-FD73-4F58-9E75-4FB5F90B44A3}">
      <dgm:prSet/>
      <dgm:spPr>
        <a:blipFill rotWithShape="1">
          <a:blip xmlns:r="http://schemas.openxmlformats.org/officeDocument/2006/relationships" r:embed="rId1"/>
          <a:stretch>
            <a:fillRect/>
          </a:stretch>
        </a:blipFill>
      </dgm:spPr>
      <dgm:t>
        <a:bodyPr/>
        <a:lstStyle/>
        <a:p>
          <a:endParaRPr lang="en-US"/>
        </a:p>
      </dgm:t>
    </dgm:pt>
    <dgm:pt modelId="{5D5BEC94-E03C-4CCD-BBEF-26EF026644E0}">
      <dgm:prSet phldrT="[Text]"/>
      <dgm:spPr/>
      <dgm:t>
        <a:bodyPr/>
        <a:lstStyle/>
        <a:p>
          <a:r>
            <a:rPr lang="en-US" dirty="0" smtClean="0"/>
            <a:t>SHARE</a:t>
          </a:r>
          <a:endParaRPr lang="en-US" dirty="0"/>
        </a:p>
      </dgm:t>
    </dgm:pt>
    <dgm:pt modelId="{9B1CAC1C-29FE-4BE7-92CF-3FAD85DB97DF}" type="parTrans" cxnId="{0A530629-D474-4197-B2AA-8B3C6D1D2AFB}">
      <dgm:prSet/>
      <dgm:spPr/>
      <dgm:t>
        <a:bodyPr/>
        <a:lstStyle/>
        <a:p>
          <a:endParaRPr lang="en-US"/>
        </a:p>
      </dgm:t>
    </dgm:pt>
    <dgm:pt modelId="{63435E91-C99A-4166-8119-61F4E38C1AFB}" type="sibTrans" cxnId="{0A530629-D474-4197-B2AA-8B3C6D1D2AFB}">
      <dgm:prSet/>
      <dgm:spPr>
        <a:blipFill rotWithShape="1">
          <a:blip xmlns:r="http://schemas.openxmlformats.org/officeDocument/2006/relationships" r:embed="rId2"/>
          <a:stretch>
            <a:fillRect/>
          </a:stretch>
        </a:blipFill>
      </dgm:spPr>
      <dgm:t>
        <a:bodyPr/>
        <a:lstStyle/>
        <a:p>
          <a:endParaRPr lang="en-US"/>
        </a:p>
      </dgm:t>
    </dgm:pt>
    <dgm:pt modelId="{7CCEE83B-1C77-4F9D-A272-BC256B047248}">
      <dgm:prSet phldrT="[Text]"/>
      <dgm:spPr/>
      <dgm:t>
        <a:bodyPr/>
        <a:lstStyle/>
        <a:p>
          <a:r>
            <a:rPr lang="en-US" dirty="0" smtClean="0"/>
            <a:t>PIN</a:t>
          </a:r>
          <a:endParaRPr lang="en-US" dirty="0"/>
        </a:p>
      </dgm:t>
    </dgm:pt>
    <dgm:pt modelId="{0158399F-71EC-4B63-8030-D3C1B9814123}" type="sibTrans" cxnId="{87915ACA-07C3-4ABD-89AE-8AAF0FFFBC2B}">
      <dgm:prSet/>
      <dgm:spPr>
        <a:blipFill rotWithShape="1">
          <a:blip xmlns:r="http://schemas.openxmlformats.org/officeDocument/2006/relationships" r:embed="rId3"/>
          <a:stretch>
            <a:fillRect/>
          </a:stretch>
        </a:blipFill>
      </dgm:spPr>
      <dgm:t>
        <a:bodyPr/>
        <a:lstStyle/>
        <a:p>
          <a:endParaRPr lang="en-US"/>
        </a:p>
      </dgm:t>
    </dgm:pt>
    <dgm:pt modelId="{4ACD1BFD-67F0-44F7-BC4D-C86EDD0111CC}" type="parTrans" cxnId="{87915ACA-07C3-4ABD-89AE-8AAF0FFFBC2B}">
      <dgm:prSet/>
      <dgm:spPr/>
      <dgm:t>
        <a:bodyPr/>
        <a:lstStyle/>
        <a:p>
          <a:endParaRPr lang="en-US"/>
        </a:p>
      </dgm:t>
    </dgm:pt>
    <dgm:pt modelId="{06652702-46F0-4449-958B-37845AD6648D}">
      <dgm:prSet phldrT="[Text]"/>
      <dgm:spPr>
        <a:solidFill>
          <a:schemeClr val="accent1"/>
        </a:solidFill>
        <a:ln>
          <a:solidFill>
            <a:schemeClr val="accent1"/>
          </a:solidFill>
        </a:ln>
      </dgm:spPr>
      <dgm:t>
        <a:bodyPr/>
        <a:lstStyle/>
        <a:p>
          <a:r>
            <a:rPr lang="en-US" dirty="0" smtClean="0"/>
            <a:t>SAVE BAND</a:t>
          </a:r>
          <a:endParaRPr lang="en-US" dirty="0"/>
        </a:p>
      </dgm:t>
    </dgm:pt>
    <dgm:pt modelId="{B6BDE618-E903-4EC3-BF59-C4158C9B3354}" type="parTrans" cxnId="{9F49E739-B531-4D87-B7B2-93D9315FC749}">
      <dgm:prSet/>
      <dgm:spPr/>
      <dgm:t>
        <a:bodyPr/>
        <a:lstStyle/>
        <a:p>
          <a:endParaRPr lang="it-IT"/>
        </a:p>
      </dgm:t>
    </dgm:pt>
    <dgm:pt modelId="{41EB0EE2-DD61-4B46-A479-50A3417B03DD}" type="sibTrans" cxnId="{9F49E739-B531-4D87-B7B2-93D9315FC749}">
      <dgm:prSet/>
      <dgm:spPr>
        <a:blipFill rotWithShape="1">
          <a:blip xmlns:r="http://schemas.openxmlformats.org/officeDocument/2006/relationships" r:embed="rId4"/>
          <a:stretch>
            <a:fillRect/>
          </a:stretch>
        </a:blipFill>
        <a:ln>
          <a:solidFill>
            <a:schemeClr val="accent1"/>
          </a:solidFill>
        </a:ln>
      </dgm:spPr>
      <dgm:t>
        <a:bodyPr/>
        <a:lstStyle/>
        <a:p>
          <a:endParaRPr lang="it-IT"/>
        </a:p>
      </dgm:t>
    </dgm:pt>
    <dgm:pt modelId="{540B3A86-75A2-4AAE-8B5D-8E9CA7537021}" type="pres">
      <dgm:prSet presAssocID="{8EFC3C86-F4E7-4C19-9561-5343EB4B18D5}" presName="Name0" presStyleCnt="0">
        <dgm:presLayoutVars>
          <dgm:chMax val="21"/>
          <dgm:chPref val="21"/>
        </dgm:presLayoutVars>
      </dgm:prSet>
      <dgm:spPr/>
      <dgm:t>
        <a:bodyPr/>
        <a:lstStyle/>
        <a:p>
          <a:endParaRPr lang="it-IT"/>
        </a:p>
      </dgm:t>
    </dgm:pt>
    <dgm:pt modelId="{CBC01710-8385-47CF-A143-72D441CC0F91}" type="pres">
      <dgm:prSet presAssocID="{15CD63AD-220A-4A2C-A9C1-F0F0FFE9AF09}" presName="text1" presStyleCnt="0"/>
      <dgm:spPr/>
    </dgm:pt>
    <dgm:pt modelId="{E86D14E7-11A9-44AC-9183-CA2E3ED2E9AA}" type="pres">
      <dgm:prSet presAssocID="{15CD63AD-220A-4A2C-A9C1-F0F0FFE9AF09}" presName="textRepeatNode" presStyleLbl="alignNode1" presStyleIdx="0" presStyleCnt="4">
        <dgm:presLayoutVars>
          <dgm:chMax val="0"/>
          <dgm:chPref val="0"/>
          <dgm:bulletEnabled val="1"/>
        </dgm:presLayoutVars>
      </dgm:prSet>
      <dgm:spPr/>
      <dgm:t>
        <a:bodyPr/>
        <a:lstStyle/>
        <a:p>
          <a:endParaRPr lang="en-US"/>
        </a:p>
      </dgm:t>
    </dgm:pt>
    <dgm:pt modelId="{640A6979-2072-4999-B90F-3A28F7F407B0}" type="pres">
      <dgm:prSet presAssocID="{15CD63AD-220A-4A2C-A9C1-F0F0FFE9AF09}" presName="textaccent1" presStyleCnt="0"/>
      <dgm:spPr/>
    </dgm:pt>
    <dgm:pt modelId="{211CEE1E-042A-4FED-BD27-574112C4D930}" type="pres">
      <dgm:prSet presAssocID="{15CD63AD-220A-4A2C-A9C1-F0F0FFE9AF09}" presName="accentRepeatNode" presStyleLbl="solidAlignAcc1" presStyleIdx="0" presStyleCnt="8"/>
      <dgm:spPr/>
    </dgm:pt>
    <dgm:pt modelId="{0AD78E73-232D-4A70-8489-325056254818}" type="pres">
      <dgm:prSet presAssocID="{6A7AB167-C79D-4628-988B-741FF47094DF}" presName="image1" presStyleCnt="0"/>
      <dgm:spPr/>
    </dgm:pt>
    <dgm:pt modelId="{F52B8265-F99F-4B39-8002-C5E1A87EEB59}" type="pres">
      <dgm:prSet presAssocID="{6A7AB167-C79D-4628-988B-741FF47094DF}" presName="imageRepeatNode" presStyleLbl="alignAcc1" presStyleIdx="0" presStyleCnt="4"/>
      <dgm:spPr/>
      <dgm:t>
        <a:bodyPr/>
        <a:lstStyle/>
        <a:p>
          <a:endParaRPr lang="it-IT"/>
        </a:p>
      </dgm:t>
    </dgm:pt>
    <dgm:pt modelId="{79440A7F-829E-4618-9B5D-64A2EB3AAE69}" type="pres">
      <dgm:prSet presAssocID="{6A7AB167-C79D-4628-988B-741FF47094DF}" presName="imageaccent1" presStyleCnt="0"/>
      <dgm:spPr/>
    </dgm:pt>
    <dgm:pt modelId="{D1BB5B32-9638-4440-9D3E-0456851827B5}" type="pres">
      <dgm:prSet presAssocID="{6A7AB167-C79D-4628-988B-741FF47094DF}" presName="accentRepeatNode" presStyleLbl="solidAlignAcc1" presStyleIdx="1" presStyleCnt="8"/>
      <dgm:spPr/>
    </dgm:pt>
    <dgm:pt modelId="{302F69C2-A7EE-4A8A-AA75-3B4571C555D8}" type="pres">
      <dgm:prSet presAssocID="{7CCEE83B-1C77-4F9D-A272-BC256B047248}" presName="text2" presStyleCnt="0"/>
      <dgm:spPr/>
    </dgm:pt>
    <dgm:pt modelId="{34126C92-DB65-418C-ACBE-07B43D53F2B6}" type="pres">
      <dgm:prSet presAssocID="{7CCEE83B-1C77-4F9D-A272-BC256B047248}" presName="textRepeatNode" presStyleLbl="alignNode1" presStyleIdx="1" presStyleCnt="4">
        <dgm:presLayoutVars>
          <dgm:chMax val="0"/>
          <dgm:chPref val="0"/>
          <dgm:bulletEnabled val="1"/>
        </dgm:presLayoutVars>
      </dgm:prSet>
      <dgm:spPr/>
      <dgm:t>
        <a:bodyPr/>
        <a:lstStyle/>
        <a:p>
          <a:endParaRPr lang="en-US"/>
        </a:p>
      </dgm:t>
    </dgm:pt>
    <dgm:pt modelId="{24D0EDA7-DD6B-45FA-9D6B-000EFBCC4B7D}" type="pres">
      <dgm:prSet presAssocID="{7CCEE83B-1C77-4F9D-A272-BC256B047248}" presName="textaccent2" presStyleCnt="0"/>
      <dgm:spPr/>
    </dgm:pt>
    <dgm:pt modelId="{75674B2E-F0AF-41DF-ADA2-7DC7F72DD4A0}" type="pres">
      <dgm:prSet presAssocID="{7CCEE83B-1C77-4F9D-A272-BC256B047248}" presName="accentRepeatNode" presStyleLbl="solidAlignAcc1" presStyleIdx="2" presStyleCnt="8"/>
      <dgm:spPr/>
    </dgm:pt>
    <dgm:pt modelId="{B8C20BE8-1E2B-4C7A-94DF-28A158257609}" type="pres">
      <dgm:prSet presAssocID="{0158399F-71EC-4B63-8030-D3C1B9814123}" presName="image2" presStyleCnt="0"/>
      <dgm:spPr/>
    </dgm:pt>
    <dgm:pt modelId="{BDD95127-1BAD-477E-B41B-EF15B72AF325}" type="pres">
      <dgm:prSet presAssocID="{0158399F-71EC-4B63-8030-D3C1B9814123}" presName="imageRepeatNode" presStyleLbl="alignAcc1" presStyleIdx="1" presStyleCnt="4"/>
      <dgm:spPr/>
      <dgm:t>
        <a:bodyPr/>
        <a:lstStyle/>
        <a:p>
          <a:endParaRPr lang="it-IT"/>
        </a:p>
      </dgm:t>
    </dgm:pt>
    <dgm:pt modelId="{05DEE894-2E89-4318-8B69-04825F43253E}" type="pres">
      <dgm:prSet presAssocID="{0158399F-71EC-4B63-8030-D3C1B9814123}" presName="imageaccent2" presStyleCnt="0"/>
      <dgm:spPr/>
    </dgm:pt>
    <dgm:pt modelId="{8903980C-6C51-4BA6-AA3A-DA9AC3D32D37}" type="pres">
      <dgm:prSet presAssocID="{0158399F-71EC-4B63-8030-D3C1B9814123}" presName="accentRepeatNode" presStyleLbl="solidAlignAcc1" presStyleIdx="3" presStyleCnt="8"/>
      <dgm:spPr/>
    </dgm:pt>
    <dgm:pt modelId="{947B4DCE-04DA-4A56-9F13-DAD3A01E26C2}" type="pres">
      <dgm:prSet presAssocID="{5D5BEC94-E03C-4CCD-BBEF-26EF026644E0}" presName="text3" presStyleCnt="0"/>
      <dgm:spPr/>
    </dgm:pt>
    <dgm:pt modelId="{04EAD8F8-6A0C-4BA3-AA61-4C0782B8CFF3}" type="pres">
      <dgm:prSet presAssocID="{5D5BEC94-E03C-4CCD-BBEF-26EF026644E0}" presName="textRepeatNode" presStyleLbl="alignNode1" presStyleIdx="2" presStyleCnt="4">
        <dgm:presLayoutVars>
          <dgm:chMax val="0"/>
          <dgm:chPref val="0"/>
          <dgm:bulletEnabled val="1"/>
        </dgm:presLayoutVars>
      </dgm:prSet>
      <dgm:spPr/>
      <dgm:t>
        <a:bodyPr/>
        <a:lstStyle/>
        <a:p>
          <a:endParaRPr lang="en-US"/>
        </a:p>
      </dgm:t>
    </dgm:pt>
    <dgm:pt modelId="{FFAED6AB-93F0-4320-A15C-C78CC8B13EDC}" type="pres">
      <dgm:prSet presAssocID="{5D5BEC94-E03C-4CCD-BBEF-26EF026644E0}" presName="textaccent3" presStyleCnt="0"/>
      <dgm:spPr/>
    </dgm:pt>
    <dgm:pt modelId="{E2AFE0FB-42A5-475E-90E8-06912B8BC965}" type="pres">
      <dgm:prSet presAssocID="{5D5BEC94-E03C-4CCD-BBEF-26EF026644E0}" presName="accentRepeatNode" presStyleLbl="solidAlignAcc1" presStyleIdx="4" presStyleCnt="8"/>
      <dgm:spPr/>
    </dgm:pt>
    <dgm:pt modelId="{231CF41D-11A2-452B-B3DD-4BDEA83F5BBD}" type="pres">
      <dgm:prSet presAssocID="{63435E91-C99A-4166-8119-61F4E38C1AFB}" presName="image3" presStyleCnt="0"/>
      <dgm:spPr/>
    </dgm:pt>
    <dgm:pt modelId="{B8FA2C50-07BA-4479-B820-BED4F6E76B78}" type="pres">
      <dgm:prSet presAssocID="{63435E91-C99A-4166-8119-61F4E38C1AFB}" presName="imageRepeatNode" presStyleLbl="alignAcc1" presStyleIdx="2" presStyleCnt="4"/>
      <dgm:spPr/>
      <dgm:t>
        <a:bodyPr/>
        <a:lstStyle/>
        <a:p>
          <a:endParaRPr lang="it-IT"/>
        </a:p>
      </dgm:t>
    </dgm:pt>
    <dgm:pt modelId="{EC8B43FF-92D5-40E4-8C2F-45EC90D1F5ED}" type="pres">
      <dgm:prSet presAssocID="{63435E91-C99A-4166-8119-61F4E38C1AFB}" presName="imageaccent3" presStyleCnt="0"/>
      <dgm:spPr/>
    </dgm:pt>
    <dgm:pt modelId="{13BD9955-E4BC-4729-A227-5581FCD10107}" type="pres">
      <dgm:prSet presAssocID="{63435E91-C99A-4166-8119-61F4E38C1AFB}" presName="accentRepeatNode" presStyleLbl="solidAlignAcc1" presStyleIdx="5" presStyleCnt="8"/>
      <dgm:spPr/>
    </dgm:pt>
    <dgm:pt modelId="{2AA5EAE2-4119-4DB7-9E2B-19CD6C3D8615}" type="pres">
      <dgm:prSet presAssocID="{06652702-46F0-4449-958B-37845AD6648D}" presName="text4" presStyleCnt="0"/>
      <dgm:spPr/>
    </dgm:pt>
    <dgm:pt modelId="{0C07D91D-49C3-41F3-AF86-3A80CD4B22DA}" type="pres">
      <dgm:prSet presAssocID="{06652702-46F0-4449-958B-37845AD6648D}" presName="textRepeatNode" presStyleLbl="alignNode1" presStyleIdx="3" presStyleCnt="4">
        <dgm:presLayoutVars>
          <dgm:chMax val="0"/>
          <dgm:chPref val="0"/>
          <dgm:bulletEnabled val="1"/>
        </dgm:presLayoutVars>
      </dgm:prSet>
      <dgm:spPr/>
      <dgm:t>
        <a:bodyPr/>
        <a:lstStyle/>
        <a:p>
          <a:endParaRPr lang="it-IT"/>
        </a:p>
      </dgm:t>
    </dgm:pt>
    <dgm:pt modelId="{F485B0AF-8EF3-4162-8268-C591976880AD}" type="pres">
      <dgm:prSet presAssocID="{06652702-46F0-4449-958B-37845AD6648D}" presName="textaccent4" presStyleCnt="0"/>
      <dgm:spPr/>
    </dgm:pt>
    <dgm:pt modelId="{3A08691C-B52B-45A2-8402-7BFF9CA84719}" type="pres">
      <dgm:prSet presAssocID="{06652702-46F0-4449-958B-37845AD6648D}" presName="accentRepeatNode" presStyleLbl="solidAlignAcc1" presStyleIdx="6" presStyleCnt="8"/>
      <dgm:spPr/>
    </dgm:pt>
    <dgm:pt modelId="{AB053176-B93C-44F6-AE97-63AA3387A79B}" type="pres">
      <dgm:prSet presAssocID="{41EB0EE2-DD61-4B46-A479-50A3417B03DD}" presName="image4" presStyleCnt="0"/>
      <dgm:spPr/>
    </dgm:pt>
    <dgm:pt modelId="{5BE467C2-CF92-4AE1-98D2-219926A97656}" type="pres">
      <dgm:prSet presAssocID="{41EB0EE2-DD61-4B46-A479-50A3417B03DD}" presName="imageRepeatNode" presStyleLbl="alignAcc1" presStyleIdx="3" presStyleCnt="4"/>
      <dgm:spPr/>
      <dgm:t>
        <a:bodyPr/>
        <a:lstStyle/>
        <a:p>
          <a:endParaRPr lang="it-IT"/>
        </a:p>
      </dgm:t>
    </dgm:pt>
    <dgm:pt modelId="{E56E14BB-BE00-4680-9A5D-5966E316877F}" type="pres">
      <dgm:prSet presAssocID="{41EB0EE2-DD61-4B46-A479-50A3417B03DD}" presName="imageaccent4" presStyleCnt="0"/>
      <dgm:spPr/>
    </dgm:pt>
    <dgm:pt modelId="{67013447-395D-4961-8397-A8B2F1A7A644}" type="pres">
      <dgm:prSet presAssocID="{41EB0EE2-DD61-4B46-A479-50A3417B03DD}" presName="accentRepeatNode" presStyleLbl="solidAlignAcc1" presStyleIdx="7" presStyleCnt="8"/>
      <dgm:spPr/>
    </dgm:pt>
  </dgm:ptLst>
  <dgm:cxnLst>
    <dgm:cxn modelId="{02DAAC87-E5AD-49FE-8E6D-B41294377B09}" type="presOf" srcId="{7CCEE83B-1C77-4F9D-A272-BC256B047248}" destId="{34126C92-DB65-418C-ACBE-07B43D53F2B6}" srcOrd="0" destOrd="0" presId="urn:microsoft.com/office/officeart/2008/layout/HexagonCluster"/>
    <dgm:cxn modelId="{54DE1860-FD73-4F58-9E75-4FB5F90B44A3}" srcId="{8EFC3C86-F4E7-4C19-9561-5343EB4B18D5}" destId="{15CD63AD-220A-4A2C-A9C1-F0F0FFE9AF09}" srcOrd="0" destOrd="0" parTransId="{AB1CDD38-2322-47BB-B6D6-97F2035BB4AC}" sibTransId="{6A7AB167-C79D-4628-988B-741FF47094DF}"/>
    <dgm:cxn modelId="{476D6224-B823-43A2-BD72-C81783299C21}" type="presOf" srcId="{41EB0EE2-DD61-4B46-A479-50A3417B03DD}" destId="{5BE467C2-CF92-4AE1-98D2-219926A97656}" srcOrd="0" destOrd="0" presId="urn:microsoft.com/office/officeart/2008/layout/HexagonCluster"/>
    <dgm:cxn modelId="{392C603A-60AB-4462-8F96-5F4A548124DE}" type="presOf" srcId="{63435E91-C99A-4166-8119-61F4E38C1AFB}" destId="{B8FA2C50-07BA-4479-B820-BED4F6E76B78}" srcOrd="0" destOrd="0" presId="urn:microsoft.com/office/officeart/2008/layout/HexagonCluster"/>
    <dgm:cxn modelId="{8DEC72DA-015C-4055-B3E3-E4D8BA8DC0D4}" type="presOf" srcId="{0158399F-71EC-4B63-8030-D3C1B9814123}" destId="{BDD95127-1BAD-477E-B41B-EF15B72AF325}" srcOrd="0" destOrd="0" presId="urn:microsoft.com/office/officeart/2008/layout/HexagonCluster"/>
    <dgm:cxn modelId="{BC5DED7B-FC6F-4031-BA47-09FEBABA99C8}" type="presOf" srcId="{15CD63AD-220A-4A2C-A9C1-F0F0FFE9AF09}" destId="{E86D14E7-11A9-44AC-9183-CA2E3ED2E9AA}" srcOrd="0" destOrd="0" presId="urn:microsoft.com/office/officeart/2008/layout/HexagonCluster"/>
    <dgm:cxn modelId="{A068BCBC-4A7C-4D81-9B43-56E92BDECC3D}" type="presOf" srcId="{06652702-46F0-4449-958B-37845AD6648D}" destId="{0C07D91D-49C3-41F3-AF86-3A80CD4B22DA}" srcOrd="0" destOrd="0" presId="urn:microsoft.com/office/officeart/2008/layout/HexagonCluster"/>
    <dgm:cxn modelId="{0A530629-D474-4197-B2AA-8B3C6D1D2AFB}" srcId="{8EFC3C86-F4E7-4C19-9561-5343EB4B18D5}" destId="{5D5BEC94-E03C-4CCD-BBEF-26EF026644E0}" srcOrd="2" destOrd="0" parTransId="{9B1CAC1C-29FE-4BE7-92CF-3FAD85DB97DF}" sibTransId="{63435E91-C99A-4166-8119-61F4E38C1AFB}"/>
    <dgm:cxn modelId="{46F59850-621B-4013-9E69-DE8807FA94BE}" type="presOf" srcId="{6A7AB167-C79D-4628-988B-741FF47094DF}" destId="{F52B8265-F99F-4B39-8002-C5E1A87EEB59}" srcOrd="0" destOrd="0" presId="urn:microsoft.com/office/officeart/2008/layout/HexagonCluster"/>
    <dgm:cxn modelId="{0F13D949-DE76-42F9-9F8A-4361E3F2EF51}" type="presOf" srcId="{5D5BEC94-E03C-4CCD-BBEF-26EF026644E0}" destId="{04EAD8F8-6A0C-4BA3-AA61-4C0782B8CFF3}" srcOrd="0" destOrd="0" presId="urn:microsoft.com/office/officeart/2008/layout/HexagonCluster"/>
    <dgm:cxn modelId="{A202AFFA-7FEC-40E2-9C64-CE676007D488}" type="presOf" srcId="{8EFC3C86-F4E7-4C19-9561-5343EB4B18D5}" destId="{540B3A86-75A2-4AAE-8B5D-8E9CA7537021}" srcOrd="0" destOrd="0" presId="urn:microsoft.com/office/officeart/2008/layout/HexagonCluster"/>
    <dgm:cxn modelId="{9F49E739-B531-4D87-B7B2-93D9315FC749}" srcId="{8EFC3C86-F4E7-4C19-9561-5343EB4B18D5}" destId="{06652702-46F0-4449-958B-37845AD6648D}" srcOrd="3" destOrd="0" parTransId="{B6BDE618-E903-4EC3-BF59-C4158C9B3354}" sibTransId="{41EB0EE2-DD61-4B46-A479-50A3417B03DD}"/>
    <dgm:cxn modelId="{87915ACA-07C3-4ABD-89AE-8AAF0FFFBC2B}" srcId="{8EFC3C86-F4E7-4C19-9561-5343EB4B18D5}" destId="{7CCEE83B-1C77-4F9D-A272-BC256B047248}" srcOrd="1" destOrd="0" parTransId="{4ACD1BFD-67F0-44F7-BC4D-C86EDD0111CC}" sibTransId="{0158399F-71EC-4B63-8030-D3C1B9814123}"/>
    <dgm:cxn modelId="{2ABEF9D3-2305-4CA9-B723-EC2AC9D7E2E5}" type="presParOf" srcId="{540B3A86-75A2-4AAE-8B5D-8E9CA7537021}" destId="{CBC01710-8385-47CF-A143-72D441CC0F91}" srcOrd="0" destOrd="0" presId="urn:microsoft.com/office/officeart/2008/layout/HexagonCluster"/>
    <dgm:cxn modelId="{C86E0D67-6CA5-4DAD-B71E-BFB1561AF6F0}" type="presParOf" srcId="{CBC01710-8385-47CF-A143-72D441CC0F91}" destId="{E86D14E7-11A9-44AC-9183-CA2E3ED2E9AA}" srcOrd="0" destOrd="0" presId="urn:microsoft.com/office/officeart/2008/layout/HexagonCluster"/>
    <dgm:cxn modelId="{9DFB8409-9C45-43C8-9D96-E29311303A56}" type="presParOf" srcId="{540B3A86-75A2-4AAE-8B5D-8E9CA7537021}" destId="{640A6979-2072-4999-B90F-3A28F7F407B0}" srcOrd="1" destOrd="0" presId="urn:microsoft.com/office/officeart/2008/layout/HexagonCluster"/>
    <dgm:cxn modelId="{272DCE05-BCDB-4E26-8483-EEF45A348751}" type="presParOf" srcId="{640A6979-2072-4999-B90F-3A28F7F407B0}" destId="{211CEE1E-042A-4FED-BD27-574112C4D930}" srcOrd="0" destOrd="0" presId="urn:microsoft.com/office/officeart/2008/layout/HexagonCluster"/>
    <dgm:cxn modelId="{0FC88D23-0142-4DF9-8A26-411EF28327E9}" type="presParOf" srcId="{540B3A86-75A2-4AAE-8B5D-8E9CA7537021}" destId="{0AD78E73-232D-4A70-8489-325056254818}" srcOrd="2" destOrd="0" presId="urn:microsoft.com/office/officeart/2008/layout/HexagonCluster"/>
    <dgm:cxn modelId="{E93816E9-D143-4125-BF63-97A903479E3E}" type="presParOf" srcId="{0AD78E73-232D-4A70-8489-325056254818}" destId="{F52B8265-F99F-4B39-8002-C5E1A87EEB59}" srcOrd="0" destOrd="0" presId="urn:microsoft.com/office/officeart/2008/layout/HexagonCluster"/>
    <dgm:cxn modelId="{C876DDB6-B03B-4E9A-935F-1F6551EC448F}" type="presParOf" srcId="{540B3A86-75A2-4AAE-8B5D-8E9CA7537021}" destId="{79440A7F-829E-4618-9B5D-64A2EB3AAE69}" srcOrd="3" destOrd="0" presId="urn:microsoft.com/office/officeart/2008/layout/HexagonCluster"/>
    <dgm:cxn modelId="{B0134CE6-53BB-42D4-89F2-43EC599834BE}" type="presParOf" srcId="{79440A7F-829E-4618-9B5D-64A2EB3AAE69}" destId="{D1BB5B32-9638-4440-9D3E-0456851827B5}" srcOrd="0" destOrd="0" presId="urn:microsoft.com/office/officeart/2008/layout/HexagonCluster"/>
    <dgm:cxn modelId="{5F5B691D-FAD3-4B11-B930-ADC0623EA071}" type="presParOf" srcId="{540B3A86-75A2-4AAE-8B5D-8E9CA7537021}" destId="{302F69C2-A7EE-4A8A-AA75-3B4571C555D8}" srcOrd="4" destOrd="0" presId="urn:microsoft.com/office/officeart/2008/layout/HexagonCluster"/>
    <dgm:cxn modelId="{F5CEFF99-685E-4077-B163-B7D6F3196F08}" type="presParOf" srcId="{302F69C2-A7EE-4A8A-AA75-3B4571C555D8}" destId="{34126C92-DB65-418C-ACBE-07B43D53F2B6}" srcOrd="0" destOrd="0" presId="urn:microsoft.com/office/officeart/2008/layout/HexagonCluster"/>
    <dgm:cxn modelId="{3AC6FE1F-BE14-461A-9A23-E94BEDF8F682}" type="presParOf" srcId="{540B3A86-75A2-4AAE-8B5D-8E9CA7537021}" destId="{24D0EDA7-DD6B-45FA-9D6B-000EFBCC4B7D}" srcOrd="5" destOrd="0" presId="urn:microsoft.com/office/officeart/2008/layout/HexagonCluster"/>
    <dgm:cxn modelId="{486AF15A-6C59-4556-9061-40BECD4318E3}" type="presParOf" srcId="{24D0EDA7-DD6B-45FA-9D6B-000EFBCC4B7D}" destId="{75674B2E-F0AF-41DF-ADA2-7DC7F72DD4A0}" srcOrd="0" destOrd="0" presId="urn:microsoft.com/office/officeart/2008/layout/HexagonCluster"/>
    <dgm:cxn modelId="{511E3114-3B05-460C-8EAC-DED660B99CB2}" type="presParOf" srcId="{540B3A86-75A2-4AAE-8B5D-8E9CA7537021}" destId="{B8C20BE8-1E2B-4C7A-94DF-28A158257609}" srcOrd="6" destOrd="0" presId="urn:microsoft.com/office/officeart/2008/layout/HexagonCluster"/>
    <dgm:cxn modelId="{11965561-16B0-4016-B51D-B96BD73CF334}" type="presParOf" srcId="{B8C20BE8-1E2B-4C7A-94DF-28A158257609}" destId="{BDD95127-1BAD-477E-B41B-EF15B72AF325}" srcOrd="0" destOrd="0" presId="urn:microsoft.com/office/officeart/2008/layout/HexagonCluster"/>
    <dgm:cxn modelId="{0BF9594C-4006-44DE-80DD-BCC40841F356}" type="presParOf" srcId="{540B3A86-75A2-4AAE-8B5D-8E9CA7537021}" destId="{05DEE894-2E89-4318-8B69-04825F43253E}" srcOrd="7" destOrd="0" presId="urn:microsoft.com/office/officeart/2008/layout/HexagonCluster"/>
    <dgm:cxn modelId="{5A783814-1414-4B4E-AA27-7ED210588E99}" type="presParOf" srcId="{05DEE894-2E89-4318-8B69-04825F43253E}" destId="{8903980C-6C51-4BA6-AA3A-DA9AC3D32D37}" srcOrd="0" destOrd="0" presId="urn:microsoft.com/office/officeart/2008/layout/HexagonCluster"/>
    <dgm:cxn modelId="{0B55229E-BD83-41E1-9E2E-DD07063C2157}" type="presParOf" srcId="{540B3A86-75A2-4AAE-8B5D-8E9CA7537021}" destId="{947B4DCE-04DA-4A56-9F13-DAD3A01E26C2}" srcOrd="8" destOrd="0" presId="urn:microsoft.com/office/officeart/2008/layout/HexagonCluster"/>
    <dgm:cxn modelId="{B55D2AE1-9C95-42C2-89B9-4324F7B6C209}" type="presParOf" srcId="{947B4DCE-04DA-4A56-9F13-DAD3A01E26C2}" destId="{04EAD8F8-6A0C-4BA3-AA61-4C0782B8CFF3}" srcOrd="0" destOrd="0" presId="urn:microsoft.com/office/officeart/2008/layout/HexagonCluster"/>
    <dgm:cxn modelId="{972F22A1-E3D5-48E0-BF31-97BB1640DA04}" type="presParOf" srcId="{540B3A86-75A2-4AAE-8B5D-8E9CA7537021}" destId="{FFAED6AB-93F0-4320-A15C-C78CC8B13EDC}" srcOrd="9" destOrd="0" presId="urn:microsoft.com/office/officeart/2008/layout/HexagonCluster"/>
    <dgm:cxn modelId="{05ECADF4-121A-475F-B2E4-CB946FB1053E}" type="presParOf" srcId="{FFAED6AB-93F0-4320-A15C-C78CC8B13EDC}" destId="{E2AFE0FB-42A5-475E-90E8-06912B8BC965}" srcOrd="0" destOrd="0" presId="urn:microsoft.com/office/officeart/2008/layout/HexagonCluster"/>
    <dgm:cxn modelId="{B5B576AF-BF55-4F1C-BA7C-449E560C24DA}" type="presParOf" srcId="{540B3A86-75A2-4AAE-8B5D-8E9CA7537021}" destId="{231CF41D-11A2-452B-B3DD-4BDEA83F5BBD}" srcOrd="10" destOrd="0" presId="urn:microsoft.com/office/officeart/2008/layout/HexagonCluster"/>
    <dgm:cxn modelId="{4A9E3C07-8042-497A-8CE0-BF15D58CEA5F}" type="presParOf" srcId="{231CF41D-11A2-452B-B3DD-4BDEA83F5BBD}" destId="{B8FA2C50-07BA-4479-B820-BED4F6E76B78}" srcOrd="0" destOrd="0" presId="urn:microsoft.com/office/officeart/2008/layout/HexagonCluster"/>
    <dgm:cxn modelId="{E9009130-6D69-4883-8FC9-06CFE0AC2A1C}" type="presParOf" srcId="{540B3A86-75A2-4AAE-8B5D-8E9CA7537021}" destId="{EC8B43FF-92D5-40E4-8C2F-45EC90D1F5ED}" srcOrd="11" destOrd="0" presId="urn:microsoft.com/office/officeart/2008/layout/HexagonCluster"/>
    <dgm:cxn modelId="{19CB1AEA-4404-45B3-AD0B-3EEC13FD13A6}" type="presParOf" srcId="{EC8B43FF-92D5-40E4-8C2F-45EC90D1F5ED}" destId="{13BD9955-E4BC-4729-A227-5581FCD10107}" srcOrd="0" destOrd="0" presId="urn:microsoft.com/office/officeart/2008/layout/HexagonCluster"/>
    <dgm:cxn modelId="{910146EF-9E8B-423D-98B2-1C203DCC9D50}" type="presParOf" srcId="{540B3A86-75A2-4AAE-8B5D-8E9CA7537021}" destId="{2AA5EAE2-4119-4DB7-9E2B-19CD6C3D8615}" srcOrd="12" destOrd="0" presId="urn:microsoft.com/office/officeart/2008/layout/HexagonCluster"/>
    <dgm:cxn modelId="{235C8B9E-2D39-4D73-B9D5-DBC2842B66C0}" type="presParOf" srcId="{2AA5EAE2-4119-4DB7-9E2B-19CD6C3D8615}" destId="{0C07D91D-49C3-41F3-AF86-3A80CD4B22DA}" srcOrd="0" destOrd="0" presId="urn:microsoft.com/office/officeart/2008/layout/HexagonCluster"/>
    <dgm:cxn modelId="{8EC2D048-1085-47C6-8297-E3330E642770}" type="presParOf" srcId="{540B3A86-75A2-4AAE-8B5D-8E9CA7537021}" destId="{F485B0AF-8EF3-4162-8268-C591976880AD}" srcOrd="13" destOrd="0" presId="urn:microsoft.com/office/officeart/2008/layout/HexagonCluster"/>
    <dgm:cxn modelId="{8BBF03A6-D27C-4A37-846B-7C401F5D5A21}" type="presParOf" srcId="{F485B0AF-8EF3-4162-8268-C591976880AD}" destId="{3A08691C-B52B-45A2-8402-7BFF9CA84719}" srcOrd="0" destOrd="0" presId="urn:microsoft.com/office/officeart/2008/layout/HexagonCluster"/>
    <dgm:cxn modelId="{D99C888D-93E7-403A-A2B3-D4182A792162}" type="presParOf" srcId="{540B3A86-75A2-4AAE-8B5D-8E9CA7537021}" destId="{AB053176-B93C-44F6-AE97-63AA3387A79B}" srcOrd="14" destOrd="0" presId="urn:microsoft.com/office/officeart/2008/layout/HexagonCluster"/>
    <dgm:cxn modelId="{A73318F1-6037-4338-A155-11E591280843}" type="presParOf" srcId="{AB053176-B93C-44F6-AE97-63AA3387A79B}" destId="{5BE467C2-CF92-4AE1-98D2-219926A97656}" srcOrd="0" destOrd="0" presId="urn:microsoft.com/office/officeart/2008/layout/HexagonCluster"/>
    <dgm:cxn modelId="{10D70143-35D6-4EAB-A5E2-724983A72423}" type="presParOf" srcId="{540B3A86-75A2-4AAE-8B5D-8E9CA7537021}" destId="{E56E14BB-BE00-4680-9A5D-5966E316877F}" srcOrd="15" destOrd="0" presId="urn:microsoft.com/office/officeart/2008/layout/HexagonCluster"/>
    <dgm:cxn modelId="{85C5DC71-8967-4227-B5C3-7C9385AAA741}" type="presParOf" srcId="{E56E14BB-BE00-4680-9A5D-5966E316877F}" destId="{67013447-395D-4961-8397-A8B2F1A7A644}"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107BFD-0CD4-4D39-93FC-2F4252E220B8}" type="doc">
      <dgm:prSet loTypeId="urn:microsoft.com/office/officeart/2009/layout/CircleArrowProcess" loCatId="process" qsTypeId="urn:microsoft.com/office/officeart/2005/8/quickstyle/simple1" qsCatId="simple" csTypeId="urn:microsoft.com/office/officeart/2005/8/colors/colorful1" csCatId="colorful" phldr="1"/>
      <dgm:spPr/>
    </dgm:pt>
    <dgm:pt modelId="{A840DA3E-2A52-43E7-B631-E1492693A580}">
      <dgm:prSet phldrT="[Text]"/>
      <dgm:spPr/>
      <dgm:t>
        <a:bodyPr/>
        <a:lstStyle/>
        <a:p>
          <a:r>
            <a:rPr lang="en-US" dirty="0" smtClean="0"/>
            <a:t>Media Fragment URI</a:t>
          </a:r>
          <a:endParaRPr lang="en-US" dirty="0"/>
        </a:p>
      </dgm:t>
    </dgm:pt>
    <dgm:pt modelId="{5AB8D811-0CB4-4F45-838A-B05109E40D8F}" type="parTrans" cxnId="{771601F0-92A3-4CF5-84AB-84B2D83FB854}">
      <dgm:prSet/>
      <dgm:spPr/>
      <dgm:t>
        <a:bodyPr/>
        <a:lstStyle/>
        <a:p>
          <a:endParaRPr lang="en-US"/>
        </a:p>
      </dgm:t>
    </dgm:pt>
    <dgm:pt modelId="{0F046521-8589-409B-AACC-C3D31C0D78C4}" type="sibTrans" cxnId="{771601F0-92A3-4CF5-84AB-84B2D83FB854}">
      <dgm:prSet/>
      <dgm:spPr/>
      <dgm:t>
        <a:bodyPr/>
        <a:lstStyle/>
        <a:p>
          <a:endParaRPr lang="en-US"/>
        </a:p>
      </dgm:t>
    </dgm:pt>
    <dgm:pt modelId="{9490DC84-4C6A-4C81-9F47-DF96893D9CD3}">
      <dgm:prSet phldrT="[Text]"/>
      <dgm:spPr/>
      <dgm:t>
        <a:bodyPr/>
        <a:lstStyle/>
        <a:p>
          <a:r>
            <a:rPr lang="en-US" dirty="0" smtClean="0"/>
            <a:t>media-</a:t>
          </a:r>
        </a:p>
        <a:p>
          <a:r>
            <a:rPr lang="en-US" dirty="0" smtClean="0"/>
            <a:t>fragment.js</a:t>
          </a:r>
          <a:endParaRPr lang="en-US" dirty="0"/>
        </a:p>
      </dgm:t>
    </dgm:pt>
    <dgm:pt modelId="{C0F49878-C2F3-4B93-A090-47318DEFC5B6}" type="parTrans" cxnId="{B7009710-EE5A-4AED-9EC4-8F7ECEA0401D}">
      <dgm:prSet/>
      <dgm:spPr/>
      <dgm:t>
        <a:bodyPr/>
        <a:lstStyle/>
        <a:p>
          <a:endParaRPr lang="en-US"/>
        </a:p>
      </dgm:t>
    </dgm:pt>
    <dgm:pt modelId="{C575DE4E-A65B-494A-AB3B-AAE6C121518B}" type="sibTrans" cxnId="{B7009710-EE5A-4AED-9EC4-8F7ECEA0401D}">
      <dgm:prSet/>
      <dgm:spPr/>
      <dgm:t>
        <a:bodyPr/>
        <a:lstStyle/>
        <a:p>
          <a:endParaRPr lang="en-US"/>
        </a:p>
      </dgm:t>
    </dgm:pt>
    <dgm:pt modelId="{4A611CD7-B590-434A-B572-9D5CA02F52B3}">
      <dgm:prSet phldrT="[Text]" custT="1"/>
      <dgm:spPr/>
      <dgm:t>
        <a:bodyPr/>
        <a:lstStyle/>
        <a:p>
          <a:r>
            <a:rPr lang="en-US" sz="1600" dirty="0" smtClean="0"/>
            <a:t>t = 00:00:10, 00:00:20</a:t>
          </a:r>
          <a:endParaRPr lang="en-US" sz="1600" dirty="0"/>
        </a:p>
      </dgm:t>
    </dgm:pt>
    <dgm:pt modelId="{CE16E749-2BB2-4C57-B42D-A5FA6E0C8196}" type="parTrans" cxnId="{630F8D00-F458-4C76-A467-23117808665E}">
      <dgm:prSet/>
      <dgm:spPr/>
      <dgm:t>
        <a:bodyPr/>
        <a:lstStyle/>
        <a:p>
          <a:endParaRPr lang="en-US"/>
        </a:p>
      </dgm:t>
    </dgm:pt>
    <dgm:pt modelId="{785861EA-4FCF-4CF5-B360-AD565A768E73}" type="sibTrans" cxnId="{630F8D00-F458-4C76-A467-23117808665E}">
      <dgm:prSet/>
      <dgm:spPr/>
      <dgm:t>
        <a:bodyPr/>
        <a:lstStyle/>
        <a:p>
          <a:endParaRPr lang="en-US"/>
        </a:p>
      </dgm:t>
    </dgm:pt>
    <dgm:pt modelId="{BA6D0683-A9C0-4684-9FB9-02B40603E03C}">
      <dgm:prSet phldrT="[Text]"/>
      <dgm:spPr/>
      <dgm:t>
        <a:bodyPr/>
        <a:lstStyle/>
        <a:p>
          <a:r>
            <a:rPr lang="en-US" dirty="0" smtClean="0"/>
            <a:t>JSON</a:t>
          </a:r>
          <a:endParaRPr lang="en-US" dirty="0"/>
        </a:p>
      </dgm:t>
    </dgm:pt>
    <dgm:pt modelId="{923370C1-4D91-4D17-8556-C283FF0D5564}" type="parTrans" cxnId="{8B267CA5-576F-4EAB-8D61-EF83E93C5466}">
      <dgm:prSet/>
      <dgm:spPr/>
      <dgm:t>
        <a:bodyPr/>
        <a:lstStyle/>
        <a:p>
          <a:endParaRPr lang="en-US"/>
        </a:p>
      </dgm:t>
    </dgm:pt>
    <dgm:pt modelId="{648DAA8A-0938-4C0C-BCBA-4BA88E660C6C}" type="sibTrans" cxnId="{8B267CA5-576F-4EAB-8D61-EF83E93C5466}">
      <dgm:prSet/>
      <dgm:spPr/>
      <dgm:t>
        <a:bodyPr/>
        <a:lstStyle/>
        <a:p>
          <a:endParaRPr lang="en-US"/>
        </a:p>
      </dgm:t>
    </dgm:pt>
    <dgm:pt modelId="{79CC301D-32E3-4CC9-85C5-E109ADE0BDC4}">
      <dgm:prSet phldrT="[Text]" custT="1"/>
      <dgm:spPr/>
      <dgm:t>
        <a:bodyPr/>
        <a:lstStyle/>
        <a:p>
          <a:r>
            <a:rPr lang="en-US" sz="1600" dirty="0" smtClean="0"/>
            <a:t>Start=10</a:t>
          </a:r>
          <a:endParaRPr lang="en-US" sz="1600" dirty="0"/>
        </a:p>
      </dgm:t>
    </dgm:pt>
    <dgm:pt modelId="{6C650C1F-8932-40D2-9CEC-C49B5C15AF4B}" type="parTrans" cxnId="{74FB5405-A68C-446E-BFEB-0899B668CDCA}">
      <dgm:prSet/>
      <dgm:spPr/>
      <dgm:t>
        <a:bodyPr/>
        <a:lstStyle/>
        <a:p>
          <a:endParaRPr lang="en-US"/>
        </a:p>
      </dgm:t>
    </dgm:pt>
    <dgm:pt modelId="{3D83BD81-D1F4-4A39-A202-C3E148CB4070}" type="sibTrans" cxnId="{74FB5405-A68C-446E-BFEB-0899B668CDCA}">
      <dgm:prSet/>
      <dgm:spPr/>
      <dgm:t>
        <a:bodyPr/>
        <a:lstStyle/>
        <a:p>
          <a:endParaRPr lang="en-US"/>
        </a:p>
      </dgm:t>
    </dgm:pt>
    <dgm:pt modelId="{CBAFE9DA-1869-4A66-90DA-2D50A0E3BC4A}">
      <dgm:prSet phldrT="[Text]" custT="1"/>
      <dgm:spPr/>
      <dgm:t>
        <a:bodyPr/>
        <a:lstStyle/>
        <a:p>
          <a:r>
            <a:rPr lang="en-US" sz="1600" dirty="0" smtClean="0"/>
            <a:t>End=20</a:t>
          </a:r>
          <a:endParaRPr lang="en-US" sz="1600" dirty="0"/>
        </a:p>
      </dgm:t>
    </dgm:pt>
    <dgm:pt modelId="{F0947184-8D5A-44D6-BFC6-A9C8F090FC54}" type="parTrans" cxnId="{5E6F5650-85DE-4FE0-AD90-5A80D4A951EB}">
      <dgm:prSet/>
      <dgm:spPr/>
      <dgm:t>
        <a:bodyPr/>
        <a:lstStyle/>
        <a:p>
          <a:endParaRPr lang="en-US"/>
        </a:p>
      </dgm:t>
    </dgm:pt>
    <dgm:pt modelId="{FA945C66-1DDE-4169-8C22-7DFD069759DA}" type="sibTrans" cxnId="{5E6F5650-85DE-4FE0-AD90-5A80D4A951EB}">
      <dgm:prSet/>
      <dgm:spPr/>
      <dgm:t>
        <a:bodyPr/>
        <a:lstStyle/>
        <a:p>
          <a:endParaRPr lang="en-US"/>
        </a:p>
      </dgm:t>
    </dgm:pt>
    <dgm:pt modelId="{934FE118-7367-45E9-8B5F-FF53BF9F8EEE}">
      <dgm:prSet phldrT="[Text]" custT="1"/>
      <dgm:spPr/>
      <dgm:t>
        <a:bodyPr/>
        <a:lstStyle/>
        <a:p>
          <a:r>
            <a:rPr lang="en-US" sz="1600" dirty="0" smtClean="0"/>
            <a:t>Parsing</a:t>
          </a:r>
          <a:endParaRPr lang="en-US" sz="1600" dirty="0"/>
        </a:p>
      </dgm:t>
    </dgm:pt>
    <dgm:pt modelId="{17DD2B09-F127-4D8E-B333-E4E57E0CDDFE}" type="parTrans" cxnId="{1753E102-B1E2-44B3-8793-DED2B21D87C1}">
      <dgm:prSet/>
      <dgm:spPr/>
      <dgm:t>
        <a:bodyPr/>
        <a:lstStyle/>
        <a:p>
          <a:endParaRPr lang="en-US"/>
        </a:p>
      </dgm:t>
    </dgm:pt>
    <dgm:pt modelId="{8292EA8D-DD5C-429A-A2FB-492B2F04E3EF}" type="sibTrans" cxnId="{1753E102-B1E2-44B3-8793-DED2B21D87C1}">
      <dgm:prSet/>
      <dgm:spPr/>
      <dgm:t>
        <a:bodyPr/>
        <a:lstStyle/>
        <a:p>
          <a:endParaRPr lang="en-US"/>
        </a:p>
      </dgm:t>
    </dgm:pt>
    <dgm:pt modelId="{C3405D2A-9076-4F3B-92F2-417E22E785F9}">
      <dgm:prSet phldrT="[Text]" custT="1"/>
      <dgm:spPr/>
      <dgm:t>
        <a:bodyPr/>
        <a:lstStyle/>
        <a:p>
          <a:r>
            <a:rPr lang="en-US" sz="1600" dirty="0" smtClean="0"/>
            <a:t>URI Error Detection</a:t>
          </a:r>
          <a:endParaRPr lang="en-US" sz="1600" dirty="0"/>
        </a:p>
      </dgm:t>
    </dgm:pt>
    <dgm:pt modelId="{3B93B44D-12B6-49B5-855B-44D41643106C}" type="parTrans" cxnId="{EF315127-CD8B-47B8-9FA1-F688A0F13A8A}">
      <dgm:prSet/>
      <dgm:spPr/>
      <dgm:t>
        <a:bodyPr/>
        <a:lstStyle/>
        <a:p>
          <a:endParaRPr lang="en-US"/>
        </a:p>
      </dgm:t>
    </dgm:pt>
    <dgm:pt modelId="{57727B0E-CDB3-4369-B49D-01DA60862DC7}" type="sibTrans" cxnId="{EF315127-CD8B-47B8-9FA1-F688A0F13A8A}">
      <dgm:prSet/>
      <dgm:spPr/>
      <dgm:t>
        <a:bodyPr/>
        <a:lstStyle/>
        <a:p>
          <a:endParaRPr lang="en-US"/>
        </a:p>
      </dgm:t>
    </dgm:pt>
    <dgm:pt modelId="{3A933159-E226-4AD9-837D-5F80D1AEA385}">
      <dgm:prSet phldrT="[Text]" custT="1"/>
      <dgm:spPr/>
      <dgm:t>
        <a:bodyPr/>
        <a:lstStyle/>
        <a:p>
          <a:r>
            <a:rPr lang="en-US" sz="1600" dirty="0" err="1" smtClean="0"/>
            <a:t>xywh</a:t>
          </a:r>
          <a:r>
            <a:rPr lang="en-US" sz="1600" dirty="0" smtClean="0"/>
            <a:t> = percent: </a:t>
          </a:r>
          <a:r>
            <a:rPr lang="en-US" sz="1600" b="1" dirty="0" smtClean="0">
              <a:solidFill>
                <a:srgbClr val="FF0000"/>
              </a:solidFill>
            </a:rPr>
            <a:t>200</a:t>
          </a:r>
          <a:r>
            <a:rPr lang="en-US" sz="1600" dirty="0" smtClean="0"/>
            <a:t>,10,20,20</a:t>
          </a:r>
          <a:endParaRPr lang="en-US" sz="1600" dirty="0"/>
        </a:p>
      </dgm:t>
    </dgm:pt>
    <dgm:pt modelId="{3BC163B4-B197-4DB8-9181-47A5ABB3E4BF}" type="parTrans" cxnId="{0E06992B-2BD9-4578-8512-AE8BC3841AB6}">
      <dgm:prSet/>
      <dgm:spPr/>
      <dgm:t>
        <a:bodyPr/>
        <a:lstStyle/>
        <a:p>
          <a:endParaRPr lang="en-US"/>
        </a:p>
      </dgm:t>
    </dgm:pt>
    <dgm:pt modelId="{436FF1E3-B823-4D62-8AF9-83A78CF0543A}" type="sibTrans" cxnId="{0E06992B-2BD9-4578-8512-AE8BC3841AB6}">
      <dgm:prSet/>
      <dgm:spPr/>
      <dgm:t>
        <a:bodyPr/>
        <a:lstStyle/>
        <a:p>
          <a:endParaRPr lang="en-US"/>
        </a:p>
      </dgm:t>
    </dgm:pt>
    <dgm:pt modelId="{DDA8C4BB-A961-4E3E-B8BE-81480DDE5EB2}" type="pres">
      <dgm:prSet presAssocID="{0C107BFD-0CD4-4D39-93FC-2F4252E220B8}" presName="Name0" presStyleCnt="0">
        <dgm:presLayoutVars>
          <dgm:chMax val="7"/>
          <dgm:chPref val="7"/>
          <dgm:dir/>
          <dgm:animLvl val="lvl"/>
        </dgm:presLayoutVars>
      </dgm:prSet>
      <dgm:spPr/>
    </dgm:pt>
    <dgm:pt modelId="{A2E9C257-BB04-4D63-B9BE-3E2190B26AA3}" type="pres">
      <dgm:prSet presAssocID="{A840DA3E-2A52-43E7-B631-E1492693A580}" presName="Accent1" presStyleCnt="0"/>
      <dgm:spPr/>
    </dgm:pt>
    <dgm:pt modelId="{8509743E-0DBD-4754-A3EF-DA2362CA74A6}" type="pres">
      <dgm:prSet presAssocID="{A840DA3E-2A52-43E7-B631-E1492693A580}" presName="Accent" presStyleLbl="node1" presStyleIdx="0" presStyleCnt="3"/>
      <dgm:spPr/>
    </dgm:pt>
    <dgm:pt modelId="{AF604A2D-2217-4489-AB6E-BF6E1120A9F9}" type="pres">
      <dgm:prSet presAssocID="{A840DA3E-2A52-43E7-B631-E1492693A580}" presName="Child1" presStyleLbl="revTx" presStyleIdx="0" presStyleCnt="6" custScaleX="144625" custLinFactNeighborX="33570">
        <dgm:presLayoutVars>
          <dgm:chMax val="0"/>
          <dgm:chPref val="0"/>
          <dgm:bulletEnabled val="1"/>
        </dgm:presLayoutVars>
      </dgm:prSet>
      <dgm:spPr/>
      <dgm:t>
        <a:bodyPr/>
        <a:lstStyle/>
        <a:p>
          <a:endParaRPr lang="en-US"/>
        </a:p>
      </dgm:t>
    </dgm:pt>
    <dgm:pt modelId="{B2BA4993-80EE-4B79-990A-466D1BEA8794}" type="pres">
      <dgm:prSet presAssocID="{A840DA3E-2A52-43E7-B631-E1492693A580}" presName="Parent1" presStyleLbl="revTx" presStyleIdx="1" presStyleCnt="6">
        <dgm:presLayoutVars>
          <dgm:chMax val="1"/>
          <dgm:chPref val="1"/>
          <dgm:bulletEnabled val="1"/>
        </dgm:presLayoutVars>
      </dgm:prSet>
      <dgm:spPr/>
      <dgm:t>
        <a:bodyPr/>
        <a:lstStyle/>
        <a:p>
          <a:endParaRPr lang="it-IT"/>
        </a:p>
      </dgm:t>
    </dgm:pt>
    <dgm:pt modelId="{B99024DD-9B51-428F-A3EB-7371AB343982}" type="pres">
      <dgm:prSet presAssocID="{9490DC84-4C6A-4C81-9F47-DF96893D9CD3}" presName="Accent2" presStyleCnt="0"/>
      <dgm:spPr/>
    </dgm:pt>
    <dgm:pt modelId="{8A66ADF0-1B6B-4814-A458-12DADC5B70B3}" type="pres">
      <dgm:prSet presAssocID="{9490DC84-4C6A-4C81-9F47-DF96893D9CD3}" presName="Accent" presStyleLbl="node1" presStyleIdx="1" presStyleCnt="3"/>
      <dgm:spPr/>
    </dgm:pt>
    <dgm:pt modelId="{C0D42A07-9256-471E-A84D-AF31E9CB18B1}" type="pres">
      <dgm:prSet presAssocID="{9490DC84-4C6A-4C81-9F47-DF96893D9CD3}" presName="Child2" presStyleLbl="revTx" presStyleIdx="2" presStyleCnt="6" custScaleX="177676" custLinFactNeighborX="33570">
        <dgm:presLayoutVars>
          <dgm:chMax val="0"/>
          <dgm:chPref val="0"/>
          <dgm:bulletEnabled val="1"/>
        </dgm:presLayoutVars>
      </dgm:prSet>
      <dgm:spPr/>
      <dgm:t>
        <a:bodyPr/>
        <a:lstStyle/>
        <a:p>
          <a:endParaRPr lang="en-US"/>
        </a:p>
      </dgm:t>
    </dgm:pt>
    <dgm:pt modelId="{FC91AB17-EE00-4231-B809-14307F831A50}" type="pres">
      <dgm:prSet presAssocID="{9490DC84-4C6A-4C81-9F47-DF96893D9CD3}" presName="Parent2" presStyleLbl="revTx" presStyleIdx="3" presStyleCnt="6">
        <dgm:presLayoutVars>
          <dgm:chMax val="1"/>
          <dgm:chPref val="1"/>
          <dgm:bulletEnabled val="1"/>
        </dgm:presLayoutVars>
      </dgm:prSet>
      <dgm:spPr/>
      <dgm:t>
        <a:bodyPr/>
        <a:lstStyle/>
        <a:p>
          <a:endParaRPr lang="it-IT"/>
        </a:p>
      </dgm:t>
    </dgm:pt>
    <dgm:pt modelId="{B1FEEB15-B59F-4E5D-A439-602B0A813301}" type="pres">
      <dgm:prSet presAssocID="{BA6D0683-A9C0-4684-9FB9-02B40603E03C}" presName="Accent3" presStyleCnt="0"/>
      <dgm:spPr/>
    </dgm:pt>
    <dgm:pt modelId="{EADAA998-6336-40EB-9D54-14A7D2D1E416}" type="pres">
      <dgm:prSet presAssocID="{BA6D0683-A9C0-4684-9FB9-02B40603E03C}" presName="Accent" presStyleLbl="node1" presStyleIdx="2" presStyleCnt="3"/>
      <dgm:spPr/>
    </dgm:pt>
    <dgm:pt modelId="{565D8749-710E-41DC-BD90-650CDC4FACA2}" type="pres">
      <dgm:prSet presAssocID="{BA6D0683-A9C0-4684-9FB9-02B40603E03C}" presName="Child3" presStyleLbl="revTx" presStyleIdx="4" presStyleCnt="6" custScaleX="144625" custLinFactNeighborX="33570">
        <dgm:presLayoutVars>
          <dgm:chMax val="0"/>
          <dgm:chPref val="0"/>
          <dgm:bulletEnabled val="1"/>
        </dgm:presLayoutVars>
      </dgm:prSet>
      <dgm:spPr/>
      <dgm:t>
        <a:bodyPr/>
        <a:lstStyle/>
        <a:p>
          <a:endParaRPr lang="it-IT"/>
        </a:p>
      </dgm:t>
    </dgm:pt>
    <dgm:pt modelId="{31ACB373-4695-44CA-81CD-012FEBFC1D21}" type="pres">
      <dgm:prSet presAssocID="{BA6D0683-A9C0-4684-9FB9-02B40603E03C}" presName="Parent3" presStyleLbl="revTx" presStyleIdx="5" presStyleCnt="6">
        <dgm:presLayoutVars>
          <dgm:chMax val="1"/>
          <dgm:chPref val="1"/>
          <dgm:bulletEnabled val="1"/>
        </dgm:presLayoutVars>
      </dgm:prSet>
      <dgm:spPr/>
      <dgm:t>
        <a:bodyPr/>
        <a:lstStyle/>
        <a:p>
          <a:endParaRPr lang="it-IT"/>
        </a:p>
      </dgm:t>
    </dgm:pt>
  </dgm:ptLst>
  <dgm:cxnLst>
    <dgm:cxn modelId="{1753E102-B1E2-44B3-8793-DED2B21D87C1}" srcId="{9490DC84-4C6A-4C81-9F47-DF96893D9CD3}" destId="{934FE118-7367-45E9-8B5F-FF53BF9F8EEE}" srcOrd="0" destOrd="0" parTransId="{17DD2B09-F127-4D8E-B333-E4E57E0CDDFE}" sibTransId="{8292EA8D-DD5C-429A-A2FB-492B2F04E3EF}"/>
    <dgm:cxn modelId="{D497680C-C082-4642-AFC1-78AD23663DF4}" type="presOf" srcId="{79CC301D-32E3-4CC9-85C5-E109ADE0BDC4}" destId="{565D8749-710E-41DC-BD90-650CDC4FACA2}" srcOrd="0" destOrd="0" presId="urn:microsoft.com/office/officeart/2009/layout/CircleArrowProcess"/>
    <dgm:cxn modelId="{17045FBE-716E-48A3-9569-FF341D26343A}" type="presOf" srcId="{9490DC84-4C6A-4C81-9F47-DF96893D9CD3}" destId="{FC91AB17-EE00-4231-B809-14307F831A50}" srcOrd="0" destOrd="0" presId="urn:microsoft.com/office/officeart/2009/layout/CircleArrowProcess"/>
    <dgm:cxn modelId="{EF315127-CD8B-47B8-9FA1-F688A0F13A8A}" srcId="{9490DC84-4C6A-4C81-9F47-DF96893D9CD3}" destId="{C3405D2A-9076-4F3B-92F2-417E22E785F9}" srcOrd="1" destOrd="0" parTransId="{3B93B44D-12B6-49B5-855B-44D41643106C}" sibTransId="{57727B0E-CDB3-4369-B49D-01DA60862DC7}"/>
    <dgm:cxn modelId="{C3CBB963-DF68-4806-AFD4-DDA269D0C76A}" type="presOf" srcId="{934FE118-7367-45E9-8B5F-FF53BF9F8EEE}" destId="{C0D42A07-9256-471E-A84D-AF31E9CB18B1}" srcOrd="0" destOrd="0" presId="urn:microsoft.com/office/officeart/2009/layout/CircleArrowProcess"/>
    <dgm:cxn modelId="{B7009710-EE5A-4AED-9EC4-8F7ECEA0401D}" srcId="{0C107BFD-0CD4-4D39-93FC-2F4252E220B8}" destId="{9490DC84-4C6A-4C81-9F47-DF96893D9CD3}" srcOrd="1" destOrd="0" parTransId="{C0F49878-C2F3-4B93-A090-47318DEFC5B6}" sibTransId="{C575DE4E-A65B-494A-AB3B-AAE6C121518B}"/>
    <dgm:cxn modelId="{B7846D8B-C5F7-44ED-A9F1-57B06719EBA0}" type="presOf" srcId="{CBAFE9DA-1869-4A66-90DA-2D50A0E3BC4A}" destId="{565D8749-710E-41DC-BD90-650CDC4FACA2}" srcOrd="0" destOrd="1" presId="urn:microsoft.com/office/officeart/2009/layout/CircleArrowProcess"/>
    <dgm:cxn modelId="{630F8D00-F458-4C76-A467-23117808665E}" srcId="{A840DA3E-2A52-43E7-B631-E1492693A580}" destId="{4A611CD7-B590-434A-B572-9D5CA02F52B3}" srcOrd="0" destOrd="0" parTransId="{CE16E749-2BB2-4C57-B42D-A5FA6E0C8196}" sibTransId="{785861EA-4FCF-4CF5-B360-AD565A768E73}"/>
    <dgm:cxn modelId="{771601F0-92A3-4CF5-84AB-84B2D83FB854}" srcId="{0C107BFD-0CD4-4D39-93FC-2F4252E220B8}" destId="{A840DA3E-2A52-43E7-B631-E1492693A580}" srcOrd="0" destOrd="0" parTransId="{5AB8D811-0CB4-4F45-838A-B05109E40D8F}" sibTransId="{0F046521-8589-409B-AACC-C3D31C0D78C4}"/>
    <dgm:cxn modelId="{21FFD146-9219-41F9-8F6E-821E431C98A9}" type="presOf" srcId="{C3405D2A-9076-4F3B-92F2-417E22E785F9}" destId="{C0D42A07-9256-471E-A84D-AF31E9CB18B1}" srcOrd="0" destOrd="1" presId="urn:microsoft.com/office/officeart/2009/layout/CircleArrowProcess"/>
    <dgm:cxn modelId="{23BCDBA1-3F03-47C1-95C4-0F4EBB456203}" type="presOf" srcId="{BA6D0683-A9C0-4684-9FB9-02B40603E03C}" destId="{31ACB373-4695-44CA-81CD-012FEBFC1D21}" srcOrd="0" destOrd="0" presId="urn:microsoft.com/office/officeart/2009/layout/CircleArrowProcess"/>
    <dgm:cxn modelId="{D17B24F3-D872-4637-B117-1F8ED0FD63C1}" type="presOf" srcId="{0C107BFD-0CD4-4D39-93FC-2F4252E220B8}" destId="{DDA8C4BB-A961-4E3E-B8BE-81480DDE5EB2}" srcOrd="0" destOrd="0" presId="urn:microsoft.com/office/officeart/2009/layout/CircleArrowProcess"/>
    <dgm:cxn modelId="{3FD95D96-F4B1-4001-BD43-943580E30CB3}" type="presOf" srcId="{A840DA3E-2A52-43E7-B631-E1492693A580}" destId="{B2BA4993-80EE-4B79-990A-466D1BEA8794}" srcOrd="0" destOrd="0" presId="urn:microsoft.com/office/officeart/2009/layout/CircleArrowProcess"/>
    <dgm:cxn modelId="{5E6F5650-85DE-4FE0-AD90-5A80D4A951EB}" srcId="{BA6D0683-A9C0-4684-9FB9-02B40603E03C}" destId="{CBAFE9DA-1869-4A66-90DA-2D50A0E3BC4A}" srcOrd="1" destOrd="0" parTransId="{F0947184-8D5A-44D6-BFC6-A9C8F090FC54}" sibTransId="{FA945C66-1DDE-4169-8C22-7DFD069759DA}"/>
    <dgm:cxn modelId="{8B267CA5-576F-4EAB-8D61-EF83E93C5466}" srcId="{0C107BFD-0CD4-4D39-93FC-2F4252E220B8}" destId="{BA6D0683-A9C0-4684-9FB9-02B40603E03C}" srcOrd="2" destOrd="0" parTransId="{923370C1-4D91-4D17-8556-C283FF0D5564}" sibTransId="{648DAA8A-0938-4C0C-BCBA-4BA88E660C6C}"/>
    <dgm:cxn modelId="{D3EBE82A-E3B5-4B12-AFB5-3237677DFC85}" type="presOf" srcId="{4A611CD7-B590-434A-B572-9D5CA02F52B3}" destId="{AF604A2D-2217-4489-AB6E-BF6E1120A9F9}" srcOrd="0" destOrd="0" presId="urn:microsoft.com/office/officeart/2009/layout/CircleArrowProcess"/>
    <dgm:cxn modelId="{0E06992B-2BD9-4578-8512-AE8BC3841AB6}" srcId="{A840DA3E-2A52-43E7-B631-E1492693A580}" destId="{3A933159-E226-4AD9-837D-5F80D1AEA385}" srcOrd="1" destOrd="0" parTransId="{3BC163B4-B197-4DB8-9181-47A5ABB3E4BF}" sibTransId="{436FF1E3-B823-4D62-8AF9-83A78CF0543A}"/>
    <dgm:cxn modelId="{C3A0C56C-404E-4354-8BB2-368BA8C62F6F}" type="presOf" srcId="{3A933159-E226-4AD9-837D-5F80D1AEA385}" destId="{AF604A2D-2217-4489-AB6E-BF6E1120A9F9}" srcOrd="0" destOrd="1" presId="urn:microsoft.com/office/officeart/2009/layout/CircleArrowProcess"/>
    <dgm:cxn modelId="{74FB5405-A68C-446E-BFEB-0899B668CDCA}" srcId="{BA6D0683-A9C0-4684-9FB9-02B40603E03C}" destId="{79CC301D-32E3-4CC9-85C5-E109ADE0BDC4}" srcOrd="0" destOrd="0" parTransId="{6C650C1F-8932-40D2-9CEC-C49B5C15AF4B}" sibTransId="{3D83BD81-D1F4-4A39-A202-C3E148CB4070}"/>
    <dgm:cxn modelId="{CC844B0E-B15B-4817-8678-C7F39D85217A}" type="presParOf" srcId="{DDA8C4BB-A961-4E3E-B8BE-81480DDE5EB2}" destId="{A2E9C257-BB04-4D63-B9BE-3E2190B26AA3}" srcOrd="0" destOrd="0" presId="urn:microsoft.com/office/officeart/2009/layout/CircleArrowProcess"/>
    <dgm:cxn modelId="{22264EE9-D9A7-446B-9B7B-CC2EC72AD505}" type="presParOf" srcId="{A2E9C257-BB04-4D63-B9BE-3E2190B26AA3}" destId="{8509743E-0DBD-4754-A3EF-DA2362CA74A6}" srcOrd="0" destOrd="0" presId="urn:microsoft.com/office/officeart/2009/layout/CircleArrowProcess"/>
    <dgm:cxn modelId="{420707AA-5C5A-48E1-A6C3-CA3F63545EE7}" type="presParOf" srcId="{DDA8C4BB-A961-4E3E-B8BE-81480DDE5EB2}" destId="{AF604A2D-2217-4489-AB6E-BF6E1120A9F9}" srcOrd="1" destOrd="0" presId="urn:microsoft.com/office/officeart/2009/layout/CircleArrowProcess"/>
    <dgm:cxn modelId="{00ED6E10-F40C-4FD1-AABA-71F0614FA786}" type="presParOf" srcId="{DDA8C4BB-A961-4E3E-B8BE-81480DDE5EB2}" destId="{B2BA4993-80EE-4B79-990A-466D1BEA8794}" srcOrd="2" destOrd="0" presId="urn:microsoft.com/office/officeart/2009/layout/CircleArrowProcess"/>
    <dgm:cxn modelId="{77A42F98-C2FB-4851-9885-8769F6FE8668}" type="presParOf" srcId="{DDA8C4BB-A961-4E3E-B8BE-81480DDE5EB2}" destId="{B99024DD-9B51-428F-A3EB-7371AB343982}" srcOrd="3" destOrd="0" presId="urn:microsoft.com/office/officeart/2009/layout/CircleArrowProcess"/>
    <dgm:cxn modelId="{800231D9-C6D5-428D-AE17-4F734B8BBFC9}" type="presParOf" srcId="{B99024DD-9B51-428F-A3EB-7371AB343982}" destId="{8A66ADF0-1B6B-4814-A458-12DADC5B70B3}" srcOrd="0" destOrd="0" presId="urn:microsoft.com/office/officeart/2009/layout/CircleArrowProcess"/>
    <dgm:cxn modelId="{42EACB45-43D1-4730-9134-B01997D2A726}" type="presParOf" srcId="{DDA8C4BB-A961-4E3E-B8BE-81480DDE5EB2}" destId="{C0D42A07-9256-471E-A84D-AF31E9CB18B1}" srcOrd="4" destOrd="0" presId="urn:microsoft.com/office/officeart/2009/layout/CircleArrowProcess"/>
    <dgm:cxn modelId="{485EE2DB-1A05-49D8-927D-DD1D92976DBF}" type="presParOf" srcId="{DDA8C4BB-A961-4E3E-B8BE-81480DDE5EB2}" destId="{FC91AB17-EE00-4231-B809-14307F831A50}" srcOrd="5" destOrd="0" presId="urn:microsoft.com/office/officeart/2009/layout/CircleArrowProcess"/>
    <dgm:cxn modelId="{954CAD0B-F17B-45DB-A557-DFAD830EE690}" type="presParOf" srcId="{DDA8C4BB-A961-4E3E-B8BE-81480DDE5EB2}" destId="{B1FEEB15-B59F-4E5D-A439-602B0A813301}" srcOrd="6" destOrd="0" presId="urn:microsoft.com/office/officeart/2009/layout/CircleArrowProcess"/>
    <dgm:cxn modelId="{D6E2C2DF-40F9-4797-83F2-B2F2D5BA49F0}" type="presParOf" srcId="{B1FEEB15-B59F-4E5D-A439-602B0A813301}" destId="{EADAA998-6336-40EB-9D54-14A7D2D1E416}" srcOrd="0" destOrd="0" presId="urn:microsoft.com/office/officeart/2009/layout/CircleArrowProcess"/>
    <dgm:cxn modelId="{F2390D69-FE39-47F4-8CBF-2FE477FF7481}" type="presParOf" srcId="{DDA8C4BB-A961-4E3E-B8BE-81480DDE5EB2}" destId="{565D8749-710E-41DC-BD90-650CDC4FACA2}" srcOrd="7" destOrd="0" presId="urn:microsoft.com/office/officeart/2009/layout/CircleArrowProcess"/>
    <dgm:cxn modelId="{CEBB359D-5EA2-48EA-8C11-401C832ED777}" type="presParOf" srcId="{DDA8C4BB-A961-4E3E-B8BE-81480DDE5EB2}" destId="{31ACB373-4695-44CA-81CD-012FEBFC1D21}" srcOrd="8"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C1578F-491E-4690-8FF3-F28A2F9FC79C}"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US"/>
        </a:p>
      </dgm:t>
    </dgm:pt>
    <dgm:pt modelId="{D797CF26-8883-4840-B604-FCEA7E8088B5}">
      <dgm:prSet phldrT="[Text]"/>
      <dgm:spPr/>
      <dgm:t>
        <a:bodyPr/>
        <a:lstStyle/>
        <a:p>
          <a:r>
            <a:rPr lang="en-US" dirty="0" smtClean="0">
              <a:solidFill>
                <a:schemeClr val="bg1"/>
              </a:solidFill>
            </a:rPr>
            <a:t>t=10,20</a:t>
          </a:r>
          <a:endParaRPr lang="en-US" dirty="0">
            <a:solidFill>
              <a:schemeClr val="bg1"/>
            </a:solidFill>
          </a:endParaRPr>
        </a:p>
      </dgm:t>
    </dgm:pt>
    <dgm:pt modelId="{151571EA-B6ED-4DA5-9372-941189C44CDA}" type="parTrans" cxnId="{48991A66-AACA-4320-B4E9-2559D4AFCFC7}">
      <dgm:prSet/>
      <dgm:spPr/>
      <dgm:t>
        <a:bodyPr/>
        <a:lstStyle/>
        <a:p>
          <a:endParaRPr lang="en-US"/>
        </a:p>
      </dgm:t>
    </dgm:pt>
    <dgm:pt modelId="{92B1FB6B-0C2D-4AF2-A87A-2E3760F026AD}" type="sibTrans" cxnId="{48991A66-AACA-4320-B4E9-2559D4AFCFC7}">
      <dgm:prSet/>
      <dgm:spPr/>
      <dgm:t>
        <a:bodyPr/>
        <a:lstStyle/>
        <a:p>
          <a:endParaRPr lang="en-US"/>
        </a:p>
      </dgm:t>
    </dgm:pt>
    <dgm:pt modelId="{8D1B051B-6DBF-4E9B-ACEB-0C1757C4AD47}">
      <dgm:prSet phldrT="[Text]"/>
      <dgm:spPr/>
      <dgm:t>
        <a:bodyPr/>
        <a:lstStyle/>
        <a:p>
          <a:r>
            <a:rPr lang="en-US" dirty="0" smtClean="0"/>
            <a:t>Spatial reduction</a:t>
          </a:r>
          <a:endParaRPr lang="en-US" dirty="0"/>
        </a:p>
      </dgm:t>
    </dgm:pt>
    <dgm:pt modelId="{4F00E72D-49E3-4FA9-A51D-33DA6F42B514}" type="parTrans" cxnId="{D02FC48E-3488-48A5-BC3A-2AD5C5CB5B0A}">
      <dgm:prSet/>
      <dgm:spPr/>
      <dgm:t>
        <a:bodyPr/>
        <a:lstStyle/>
        <a:p>
          <a:endParaRPr lang="en-US"/>
        </a:p>
      </dgm:t>
    </dgm:pt>
    <dgm:pt modelId="{F19619A9-A246-43D7-9896-81031554D168}" type="sibTrans" cxnId="{D02FC48E-3488-48A5-BC3A-2AD5C5CB5B0A}">
      <dgm:prSet/>
      <dgm:spPr/>
      <dgm:t>
        <a:bodyPr/>
        <a:lstStyle/>
        <a:p>
          <a:endParaRPr lang="en-US"/>
        </a:p>
      </dgm:t>
    </dgm:pt>
    <dgm:pt modelId="{F16CEE13-7EE7-441B-8039-AF435F0BF586}">
      <dgm:prSet phldrT="[Text]"/>
      <dgm:spPr/>
      <dgm:t>
        <a:bodyPr/>
        <a:lstStyle/>
        <a:p>
          <a:r>
            <a:rPr lang="en-US" dirty="0" smtClean="0"/>
            <a:t>Track reduction</a:t>
          </a:r>
          <a:endParaRPr lang="en-US" dirty="0"/>
        </a:p>
      </dgm:t>
    </dgm:pt>
    <dgm:pt modelId="{AA97B159-CFA6-4162-9746-CAFBBAC2F3D4}" type="parTrans" cxnId="{BEFF8CAB-D373-4EB5-B7AB-833A18E579CC}">
      <dgm:prSet/>
      <dgm:spPr/>
      <dgm:t>
        <a:bodyPr/>
        <a:lstStyle/>
        <a:p>
          <a:endParaRPr lang="en-US"/>
        </a:p>
      </dgm:t>
    </dgm:pt>
    <dgm:pt modelId="{A5091A40-9196-41D8-A494-383BFFCD8F9E}" type="sibTrans" cxnId="{BEFF8CAB-D373-4EB5-B7AB-833A18E579CC}">
      <dgm:prSet/>
      <dgm:spPr/>
      <dgm:t>
        <a:bodyPr/>
        <a:lstStyle/>
        <a:p>
          <a:endParaRPr lang="en-US"/>
        </a:p>
      </dgm:t>
    </dgm:pt>
    <dgm:pt modelId="{15C47E22-5D4D-4592-9628-7ADD1BEA3680}">
      <dgm:prSet phldrT="[Text]"/>
      <dgm:spPr/>
      <dgm:t>
        <a:bodyPr/>
        <a:lstStyle/>
        <a:p>
          <a:r>
            <a:rPr lang="en-US" dirty="0" smtClean="0"/>
            <a:t>Time reduction</a:t>
          </a:r>
          <a:endParaRPr lang="en-US" dirty="0"/>
        </a:p>
      </dgm:t>
    </dgm:pt>
    <dgm:pt modelId="{B2C8A4E6-13BA-4508-82C3-CCEC5CE48ACD}" type="parTrans" cxnId="{8F141D7C-4296-4C75-BF2C-3286F0E265A4}">
      <dgm:prSet/>
      <dgm:spPr/>
      <dgm:t>
        <a:bodyPr/>
        <a:lstStyle/>
        <a:p>
          <a:endParaRPr lang="en-US"/>
        </a:p>
      </dgm:t>
    </dgm:pt>
    <dgm:pt modelId="{132EE0DD-BDDD-42C3-824E-7FADE30EB287}" type="sibTrans" cxnId="{8F141D7C-4296-4C75-BF2C-3286F0E265A4}">
      <dgm:prSet/>
      <dgm:spPr/>
      <dgm:t>
        <a:bodyPr/>
        <a:lstStyle/>
        <a:p>
          <a:endParaRPr lang="en-US"/>
        </a:p>
      </dgm:t>
    </dgm:pt>
    <dgm:pt modelId="{7CC27867-9F8B-4B19-B974-71482BE933B7}" type="pres">
      <dgm:prSet presAssocID="{4AC1578F-491E-4690-8FF3-F28A2F9FC79C}" presName="cycle" presStyleCnt="0">
        <dgm:presLayoutVars>
          <dgm:chMax val="1"/>
          <dgm:dir/>
          <dgm:animLvl val="ctr"/>
          <dgm:resizeHandles val="exact"/>
        </dgm:presLayoutVars>
      </dgm:prSet>
      <dgm:spPr/>
      <dgm:t>
        <a:bodyPr/>
        <a:lstStyle/>
        <a:p>
          <a:endParaRPr lang="it-IT"/>
        </a:p>
      </dgm:t>
    </dgm:pt>
    <dgm:pt modelId="{92346F56-EF3F-4230-881E-952FF3685483}" type="pres">
      <dgm:prSet presAssocID="{D797CF26-8883-4840-B604-FCEA7E8088B5}" presName="centerShape" presStyleLbl="node0" presStyleIdx="0" presStyleCnt="1" custLinFactNeighborX="70" custLinFactNeighborY="11"/>
      <dgm:spPr/>
      <dgm:t>
        <a:bodyPr/>
        <a:lstStyle/>
        <a:p>
          <a:endParaRPr lang="en-US"/>
        </a:p>
      </dgm:t>
    </dgm:pt>
    <dgm:pt modelId="{983DCB84-A871-44D7-90D3-F12EB8BBF841}" type="pres">
      <dgm:prSet presAssocID="{B2C8A4E6-13BA-4508-82C3-CCEC5CE48ACD}" presName="parTrans" presStyleLbl="bgSibTrans2D1" presStyleIdx="0" presStyleCnt="3"/>
      <dgm:spPr/>
      <dgm:t>
        <a:bodyPr/>
        <a:lstStyle/>
        <a:p>
          <a:endParaRPr lang="it-IT"/>
        </a:p>
      </dgm:t>
    </dgm:pt>
    <dgm:pt modelId="{54401053-36C7-4788-9592-6E24D0B2B286}" type="pres">
      <dgm:prSet presAssocID="{15C47E22-5D4D-4592-9628-7ADD1BEA3680}" presName="node" presStyleLbl="node1" presStyleIdx="0" presStyleCnt="3">
        <dgm:presLayoutVars>
          <dgm:bulletEnabled val="1"/>
        </dgm:presLayoutVars>
      </dgm:prSet>
      <dgm:spPr/>
      <dgm:t>
        <a:bodyPr/>
        <a:lstStyle/>
        <a:p>
          <a:endParaRPr lang="it-IT"/>
        </a:p>
      </dgm:t>
    </dgm:pt>
    <dgm:pt modelId="{8F7A620F-975B-4AC0-AAD8-9A994A3BF9E1}" type="pres">
      <dgm:prSet presAssocID="{4F00E72D-49E3-4FA9-A51D-33DA6F42B514}" presName="parTrans" presStyleLbl="bgSibTrans2D1" presStyleIdx="1" presStyleCnt="3"/>
      <dgm:spPr/>
      <dgm:t>
        <a:bodyPr/>
        <a:lstStyle/>
        <a:p>
          <a:endParaRPr lang="it-IT"/>
        </a:p>
      </dgm:t>
    </dgm:pt>
    <dgm:pt modelId="{4A8FE8A7-2C8F-4E11-90BA-D0CB6DBFDB05}" type="pres">
      <dgm:prSet presAssocID="{8D1B051B-6DBF-4E9B-ACEB-0C1757C4AD47}" presName="node" presStyleLbl="node1" presStyleIdx="1" presStyleCnt="3">
        <dgm:presLayoutVars>
          <dgm:bulletEnabled val="1"/>
        </dgm:presLayoutVars>
      </dgm:prSet>
      <dgm:spPr/>
      <dgm:t>
        <a:bodyPr/>
        <a:lstStyle/>
        <a:p>
          <a:endParaRPr lang="en-US"/>
        </a:p>
      </dgm:t>
    </dgm:pt>
    <dgm:pt modelId="{39875358-8407-48C9-B594-B29CF42FEF0B}" type="pres">
      <dgm:prSet presAssocID="{AA97B159-CFA6-4162-9746-CAFBBAC2F3D4}" presName="parTrans" presStyleLbl="bgSibTrans2D1" presStyleIdx="2" presStyleCnt="3"/>
      <dgm:spPr/>
      <dgm:t>
        <a:bodyPr/>
        <a:lstStyle/>
        <a:p>
          <a:endParaRPr lang="it-IT"/>
        </a:p>
      </dgm:t>
    </dgm:pt>
    <dgm:pt modelId="{908FAEF2-B5EB-42BD-8CD8-3D0EB3C5ED1A}" type="pres">
      <dgm:prSet presAssocID="{F16CEE13-7EE7-441B-8039-AF435F0BF586}" presName="node" presStyleLbl="node1" presStyleIdx="2" presStyleCnt="3">
        <dgm:presLayoutVars>
          <dgm:bulletEnabled val="1"/>
        </dgm:presLayoutVars>
      </dgm:prSet>
      <dgm:spPr/>
      <dgm:t>
        <a:bodyPr/>
        <a:lstStyle/>
        <a:p>
          <a:endParaRPr lang="en-US"/>
        </a:p>
      </dgm:t>
    </dgm:pt>
  </dgm:ptLst>
  <dgm:cxnLst>
    <dgm:cxn modelId="{D02FC48E-3488-48A5-BC3A-2AD5C5CB5B0A}" srcId="{D797CF26-8883-4840-B604-FCEA7E8088B5}" destId="{8D1B051B-6DBF-4E9B-ACEB-0C1757C4AD47}" srcOrd="1" destOrd="0" parTransId="{4F00E72D-49E3-4FA9-A51D-33DA6F42B514}" sibTransId="{F19619A9-A246-43D7-9896-81031554D168}"/>
    <dgm:cxn modelId="{1456793B-1593-4CB6-9B86-6B86566FB844}" type="presOf" srcId="{15C47E22-5D4D-4592-9628-7ADD1BEA3680}" destId="{54401053-36C7-4788-9592-6E24D0B2B286}" srcOrd="0" destOrd="0" presId="urn:microsoft.com/office/officeart/2005/8/layout/radial4"/>
    <dgm:cxn modelId="{8F141D7C-4296-4C75-BF2C-3286F0E265A4}" srcId="{D797CF26-8883-4840-B604-FCEA7E8088B5}" destId="{15C47E22-5D4D-4592-9628-7ADD1BEA3680}" srcOrd="0" destOrd="0" parTransId="{B2C8A4E6-13BA-4508-82C3-CCEC5CE48ACD}" sibTransId="{132EE0DD-BDDD-42C3-824E-7FADE30EB287}"/>
    <dgm:cxn modelId="{7BBFFFFB-36D8-480B-8585-07F1B1F5DFEE}" type="presOf" srcId="{D797CF26-8883-4840-B604-FCEA7E8088B5}" destId="{92346F56-EF3F-4230-881E-952FF3685483}" srcOrd="0" destOrd="0" presId="urn:microsoft.com/office/officeart/2005/8/layout/radial4"/>
    <dgm:cxn modelId="{B21C01F8-4E67-4346-B387-EEC6B75774D6}" type="presOf" srcId="{AA97B159-CFA6-4162-9746-CAFBBAC2F3D4}" destId="{39875358-8407-48C9-B594-B29CF42FEF0B}" srcOrd="0" destOrd="0" presId="urn:microsoft.com/office/officeart/2005/8/layout/radial4"/>
    <dgm:cxn modelId="{2C0943A7-CADB-4BE5-B24B-93D7A72B7AF4}" type="presOf" srcId="{F16CEE13-7EE7-441B-8039-AF435F0BF586}" destId="{908FAEF2-B5EB-42BD-8CD8-3D0EB3C5ED1A}" srcOrd="0" destOrd="0" presId="urn:microsoft.com/office/officeart/2005/8/layout/radial4"/>
    <dgm:cxn modelId="{C769F676-0BE7-4747-8EC5-CE6E424272F2}" type="presOf" srcId="{B2C8A4E6-13BA-4508-82C3-CCEC5CE48ACD}" destId="{983DCB84-A871-44D7-90D3-F12EB8BBF841}" srcOrd="0" destOrd="0" presId="urn:microsoft.com/office/officeart/2005/8/layout/radial4"/>
    <dgm:cxn modelId="{A9A6EA41-6900-42B3-96D6-206034897ABD}" type="presOf" srcId="{8D1B051B-6DBF-4E9B-ACEB-0C1757C4AD47}" destId="{4A8FE8A7-2C8F-4E11-90BA-D0CB6DBFDB05}" srcOrd="0" destOrd="0" presId="urn:microsoft.com/office/officeart/2005/8/layout/radial4"/>
    <dgm:cxn modelId="{48991A66-AACA-4320-B4E9-2559D4AFCFC7}" srcId="{4AC1578F-491E-4690-8FF3-F28A2F9FC79C}" destId="{D797CF26-8883-4840-B604-FCEA7E8088B5}" srcOrd="0" destOrd="0" parTransId="{151571EA-B6ED-4DA5-9372-941189C44CDA}" sibTransId="{92B1FB6B-0C2D-4AF2-A87A-2E3760F026AD}"/>
    <dgm:cxn modelId="{BEFF8CAB-D373-4EB5-B7AB-833A18E579CC}" srcId="{D797CF26-8883-4840-B604-FCEA7E8088B5}" destId="{F16CEE13-7EE7-441B-8039-AF435F0BF586}" srcOrd="2" destOrd="0" parTransId="{AA97B159-CFA6-4162-9746-CAFBBAC2F3D4}" sibTransId="{A5091A40-9196-41D8-A494-383BFFCD8F9E}"/>
    <dgm:cxn modelId="{D86DAE39-460B-419C-89D4-2D7B468F7DAE}" type="presOf" srcId="{4AC1578F-491E-4690-8FF3-F28A2F9FC79C}" destId="{7CC27867-9F8B-4B19-B974-71482BE933B7}" srcOrd="0" destOrd="0" presId="urn:microsoft.com/office/officeart/2005/8/layout/radial4"/>
    <dgm:cxn modelId="{DED0F329-66F6-487F-A3CD-6BFF832FC660}" type="presOf" srcId="{4F00E72D-49E3-4FA9-A51D-33DA6F42B514}" destId="{8F7A620F-975B-4AC0-AAD8-9A994A3BF9E1}" srcOrd="0" destOrd="0" presId="urn:microsoft.com/office/officeart/2005/8/layout/radial4"/>
    <dgm:cxn modelId="{3848857B-95AA-4100-9A6D-D4FEF68452F8}" type="presParOf" srcId="{7CC27867-9F8B-4B19-B974-71482BE933B7}" destId="{92346F56-EF3F-4230-881E-952FF3685483}" srcOrd="0" destOrd="0" presId="urn:microsoft.com/office/officeart/2005/8/layout/radial4"/>
    <dgm:cxn modelId="{9EB9F90F-215C-4139-826A-F0B09B50E979}" type="presParOf" srcId="{7CC27867-9F8B-4B19-B974-71482BE933B7}" destId="{983DCB84-A871-44D7-90D3-F12EB8BBF841}" srcOrd="1" destOrd="0" presId="urn:microsoft.com/office/officeart/2005/8/layout/radial4"/>
    <dgm:cxn modelId="{1450749D-DB3A-4B27-BD8C-F47CC15962A5}" type="presParOf" srcId="{7CC27867-9F8B-4B19-B974-71482BE933B7}" destId="{54401053-36C7-4788-9592-6E24D0B2B286}" srcOrd="2" destOrd="0" presId="urn:microsoft.com/office/officeart/2005/8/layout/radial4"/>
    <dgm:cxn modelId="{3E659291-38D2-4757-9261-C6D7E3B74056}" type="presParOf" srcId="{7CC27867-9F8B-4B19-B974-71482BE933B7}" destId="{8F7A620F-975B-4AC0-AAD8-9A994A3BF9E1}" srcOrd="3" destOrd="0" presId="urn:microsoft.com/office/officeart/2005/8/layout/radial4"/>
    <dgm:cxn modelId="{26A57F92-D7D5-4A71-AA7B-A31547CF1353}" type="presParOf" srcId="{7CC27867-9F8B-4B19-B974-71482BE933B7}" destId="{4A8FE8A7-2C8F-4E11-90BA-D0CB6DBFDB05}" srcOrd="4" destOrd="0" presId="urn:microsoft.com/office/officeart/2005/8/layout/radial4"/>
    <dgm:cxn modelId="{53514507-3CDF-4082-A4C6-906DD9C69EB4}" type="presParOf" srcId="{7CC27867-9F8B-4B19-B974-71482BE933B7}" destId="{39875358-8407-48C9-B594-B29CF42FEF0B}" srcOrd="5" destOrd="0" presId="urn:microsoft.com/office/officeart/2005/8/layout/radial4"/>
    <dgm:cxn modelId="{28FDDA6A-16D8-415E-95A1-A2CA3A09C0C8}" type="presParOf" srcId="{7CC27867-9F8B-4B19-B974-71482BE933B7}" destId="{908FAEF2-B5EB-42BD-8CD8-3D0EB3C5ED1A}"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E75D92-89EC-4EB6-9D5F-328C6EA12B6D}"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30D933F7-6F17-4FB0-AB36-EEE2B8EF5429}">
      <dgm:prSet phldrT="[Text]">
        <dgm:style>
          <a:lnRef idx="2">
            <a:schemeClr val="accent3">
              <a:shade val="50000"/>
            </a:schemeClr>
          </a:lnRef>
          <a:fillRef idx="1">
            <a:schemeClr val="accent3"/>
          </a:fillRef>
          <a:effectRef idx="0">
            <a:schemeClr val="accent3"/>
          </a:effectRef>
          <a:fontRef idx="minor">
            <a:schemeClr val="lt1"/>
          </a:fontRef>
        </dgm:style>
      </dgm:prSet>
      <dgm:spPr>
        <a:ln w="57150">
          <a:solidFill>
            <a:srgbClr val="FFFFFF"/>
          </a:solidFill>
        </a:ln>
      </dgm:spPr>
      <dgm:t>
        <a:bodyPr/>
        <a:lstStyle/>
        <a:p>
          <a:r>
            <a:rPr lang="en-US" dirty="0" smtClean="0"/>
            <a:t>Check in aliases table</a:t>
          </a:r>
          <a:endParaRPr lang="en-US" dirty="0"/>
        </a:p>
      </dgm:t>
    </dgm:pt>
    <dgm:pt modelId="{82C71AB4-EC55-4FCE-B74B-64FA3520ED7A}" type="parTrans" cxnId="{E6CC6CB4-1C1D-4FBC-8891-BE6C985C2BF3}">
      <dgm:prSet/>
      <dgm:spPr/>
      <dgm:t>
        <a:bodyPr/>
        <a:lstStyle/>
        <a:p>
          <a:endParaRPr lang="en-US"/>
        </a:p>
      </dgm:t>
    </dgm:pt>
    <dgm:pt modelId="{7C072746-F039-4D3F-923B-C1CAB568E1B8}" type="sibTrans" cxnId="{E6CC6CB4-1C1D-4FBC-8891-BE6C985C2BF3}">
      <dgm:prSet/>
      <dgm:spPr/>
      <dgm:t>
        <a:bodyPr/>
        <a:lstStyle/>
        <a:p>
          <a:endParaRPr lang="en-US"/>
        </a:p>
      </dgm:t>
    </dgm:pt>
    <dgm:pt modelId="{111FFB49-C420-41C3-9BC4-6CF4AEE86E30}">
      <dgm:prSet phldrT="[Text]">
        <dgm:style>
          <a:lnRef idx="2">
            <a:schemeClr val="accent4">
              <a:shade val="50000"/>
            </a:schemeClr>
          </a:lnRef>
          <a:fillRef idx="1">
            <a:schemeClr val="accent4"/>
          </a:fillRef>
          <a:effectRef idx="0">
            <a:schemeClr val="accent4"/>
          </a:effectRef>
          <a:fontRef idx="minor">
            <a:schemeClr val="lt1"/>
          </a:fontRef>
        </dgm:style>
      </dgm:prSet>
      <dgm:spPr>
        <a:ln w="57150">
          <a:solidFill>
            <a:srgbClr val="FFFFFF"/>
          </a:solidFill>
        </a:ln>
      </dgm:spPr>
      <dgm:t>
        <a:bodyPr/>
        <a:lstStyle/>
        <a:p>
          <a:r>
            <a:rPr lang="en-US" dirty="0" smtClean="0"/>
            <a:t>Video analysis</a:t>
          </a:r>
          <a:endParaRPr lang="en-US" dirty="0"/>
        </a:p>
      </dgm:t>
    </dgm:pt>
    <dgm:pt modelId="{61E92A69-02FE-420E-A796-0250BD28E064}" type="parTrans" cxnId="{1E627B7A-CF32-428A-BAFB-AC05407D61CD}">
      <dgm:prSet/>
      <dgm:spPr/>
      <dgm:t>
        <a:bodyPr/>
        <a:lstStyle/>
        <a:p>
          <a:endParaRPr lang="en-US"/>
        </a:p>
      </dgm:t>
    </dgm:pt>
    <dgm:pt modelId="{FBD9B96E-9BFF-4D52-81C4-9E07DC35B394}" type="sibTrans" cxnId="{1E627B7A-CF32-428A-BAFB-AC05407D61CD}">
      <dgm:prSet/>
      <dgm:spPr/>
      <dgm:t>
        <a:bodyPr/>
        <a:lstStyle/>
        <a:p>
          <a:endParaRPr lang="en-US"/>
        </a:p>
      </dgm:t>
    </dgm:pt>
    <dgm:pt modelId="{16798A64-A7AC-493B-A1E6-E88F36DBB31B}">
      <dgm:prSet phldrT="[Text]">
        <dgm:style>
          <a:lnRef idx="2">
            <a:schemeClr val="accent3">
              <a:shade val="50000"/>
            </a:schemeClr>
          </a:lnRef>
          <a:fillRef idx="1">
            <a:schemeClr val="accent3"/>
          </a:fillRef>
          <a:effectRef idx="0">
            <a:schemeClr val="accent3"/>
          </a:effectRef>
          <a:fontRef idx="minor">
            <a:schemeClr val="lt1"/>
          </a:fontRef>
        </dgm:style>
      </dgm:prSet>
      <dgm:spPr>
        <a:ln w="57150">
          <a:solidFill>
            <a:srgbClr val="FFFFFF"/>
          </a:solidFill>
        </a:ln>
      </dgm:spPr>
      <dgm:t>
        <a:bodyPr/>
        <a:lstStyle/>
        <a:p>
          <a:r>
            <a:rPr lang="en-US" dirty="0" smtClean="0"/>
            <a:t>Check in GridFS</a:t>
          </a:r>
          <a:endParaRPr lang="en-US" dirty="0"/>
        </a:p>
      </dgm:t>
    </dgm:pt>
    <dgm:pt modelId="{1734C2B0-CE40-4E08-98BE-D6D62F24E537}" type="parTrans" cxnId="{D9932FCE-6126-4862-B82C-0F8009CE7B71}">
      <dgm:prSet/>
      <dgm:spPr/>
      <dgm:t>
        <a:bodyPr/>
        <a:lstStyle/>
        <a:p>
          <a:endParaRPr lang="en-US"/>
        </a:p>
      </dgm:t>
    </dgm:pt>
    <dgm:pt modelId="{ECAC81EA-1063-4424-B72B-D36374D89BA4}" type="sibTrans" cxnId="{D9932FCE-6126-4862-B82C-0F8009CE7B71}">
      <dgm:prSet/>
      <dgm:spPr/>
      <dgm:t>
        <a:bodyPr/>
        <a:lstStyle/>
        <a:p>
          <a:endParaRPr lang="en-US"/>
        </a:p>
      </dgm:t>
    </dgm:pt>
    <dgm:pt modelId="{2759B4E9-C75B-48F7-BEE0-C111DBA656FF}">
      <dgm:prSet phldrT="[Text]">
        <dgm:style>
          <a:lnRef idx="2">
            <a:schemeClr val="accent4">
              <a:shade val="50000"/>
            </a:schemeClr>
          </a:lnRef>
          <a:fillRef idx="1">
            <a:schemeClr val="accent4"/>
          </a:fillRef>
          <a:effectRef idx="0">
            <a:schemeClr val="accent4"/>
          </a:effectRef>
          <a:fontRef idx="minor">
            <a:schemeClr val="lt1"/>
          </a:fontRef>
        </dgm:style>
      </dgm:prSet>
      <dgm:spPr>
        <a:ln w="57150">
          <a:solidFill>
            <a:srgbClr val="FFFFFF"/>
          </a:solidFill>
        </a:ln>
      </dgm:spPr>
      <dgm:t>
        <a:bodyPr/>
        <a:lstStyle/>
        <a:p>
          <a:r>
            <a:rPr lang="en-US" dirty="0" smtClean="0"/>
            <a:t>Extract the fragment</a:t>
          </a:r>
          <a:endParaRPr lang="en-US" dirty="0"/>
        </a:p>
      </dgm:t>
    </dgm:pt>
    <dgm:pt modelId="{95AB1CD8-A635-4D3E-BBDC-7825583A67DF}" type="parTrans" cxnId="{4028C43E-9A76-4CB0-B070-B1D9F875BDB7}">
      <dgm:prSet/>
      <dgm:spPr/>
      <dgm:t>
        <a:bodyPr/>
        <a:lstStyle/>
        <a:p>
          <a:endParaRPr lang="en-US"/>
        </a:p>
      </dgm:t>
    </dgm:pt>
    <dgm:pt modelId="{6C05A587-5956-4925-BAF5-2FDA9A7337BB}" type="sibTrans" cxnId="{4028C43E-9A76-4CB0-B070-B1D9F875BDB7}">
      <dgm:prSet/>
      <dgm:spPr/>
      <dgm:t>
        <a:bodyPr/>
        <a:lstStyle/>
        <a:p>
          <a:endParaRPr lang="en-US"/>
        </a:p>
      </dgm:t>
    </dgm:pt>
    <dgm:pt modelId="{63CD8B64-7E7E-4DCA-ADCC-4E0A729F10FE}" type="pres">
      <dgm:prSet presAssocID="{F8E75D92-89EC-4EB6-9D5F-328C6EA12B6D}" presName="Name0" presStyleCnt="0">
        <dgm:presLayoutVars>
          <dgm:dir/>
          <dgm:resizeHandles val="exact"/>
        </dgm:presLayoutVars>
      </dgm:prSet>
      <dgm:spPr/>
      <dgm:t>
        <a:bodyPr/>
        <a:lstStyle/>
        <a:p>
          <a:endParaRPr lang="it-IT"/>
        </a:p>
      </dgm:t>
    </dgm:pt>
    <dgm:pt modelId="{4D51838B-5CAB-41B5-A0A6-0BAF079E884A}" type="pres">
      <dgm:prSet presAssocID="{30D933F7-6F17-4FB0-AB36-EEE2B8EF5429}" presName="parTxOnly" presStyleLbl="node1" presStyleIdx="0" presStyleCnt="4">
        <dgm:presLayoutVars>
          <dgm:bulletEnabled val="1"/>
        </dgm:presLayoutVars>
      </dgm:prSet>
      <dgm:spPr/>
      <dgm:t>
        <a:bodyPr/>
        <a:lstStyle/>
        <a:p>
          <a:endParaRPr lang="it-IT"/>
        </a:p>
      </dgm:t>
    </dgm:pt>
    <dgm:pt modelId="{D9C7B74E-43FE-47F7-99C7-B95802853E95}" type="pres">
      <dgm:prSet presAssocID="{7C072746-F039-4D3F-923B-C1CAB568E1B8}" presName="parSpace" presStyleCnt="0"/>
      <dgm:spPr/>
    </dgm:pt>
    <dgm:pt modelId="{305040CF-16BC-40BD-AAF7-BC770276C5EA}" type="pres">
      <dgm:prSet presAssocID="{111FFB49-C420-41C3-9BC4-6CF4AEE86E30}" presName="parTxOnly" presStyleLbl="node1" presStyleIdx="1" presStyleCnt="4">
        <dgm:presLayoutVars>
          <dgm:bulletEnabled val="1"/>
        </dgm:presLayoutVars>
      </dgm:prSet>
      <dgm:spPr/>
      <dgm:t>
        <a:bodyPr/>
        <a:lstStyle/>
        <a:p>
          <a:endParaRPr lang="it-IT"/>
        </a:p>
      </dgm:t>
    </dgm:pt>
    <dgm:pt modelId="{985A56B1-B1DC-41BE-B06B-E9A4165647F5}" type="pres">
      <dgm:prSet presAssocID="{FBD9B96E-9BFF-4D52-81C4-9E07DC35B394}" presName="parSpace" presStyleCnt="0"/>
      <dgm:spPr/>
    </dgm:pt>
    <dgm:pt modelId="{298B91E1-1E69-4C19-9712-362423CBB613}" type="pres">
      <dgm:prSet presAssocID="{16798A64-A7AC-493B-A1E6-E88F36DBB31B}" presName="parTxOnly" presStyleLbl="node1" presStyleIdx="2" presStyleCnt="4">
        <dgm:presLayoutVars>
          <dgm:bulletEnabled val="1"/>
        </dgm:presLayoutVars>
      </dgm:prSet>
      <dgm:spPr/>
      <dgm:t>
        <a:bodyPr/>
        <a:lstStyle/>
        <a:p>
          <a:endParaRPr lang="en-US"/>
        </a:p>
      </dgm:t>
    </dgm:pt>
    <dgm:pt modelId="{7F238F6A-AAC1-4018-A6BA-F1E006E971F3}" type="pres">
      <dgm:prSet presAssocID="{ECAC81EA-1063-4424-B72B-D36374D89BA4}" presName="parSpace" presStyleCnt="0"/>
      <dgm:spPr/>
    </dgm:pt>
    <dgm:pt modelId="{E6757DD3-2C7E-418F-AF1D-E9DF007B1F46}" type="pres">
      <dgm:prSet presAssocID="{2759B4E9-C75B-48F7-BEE0-C111DBA656FF}" presName="parTxOnly" presStyleLbl="node1" presStyleIdx="3" presStyleCnt="4">
        <dgm:presLayoutVars>
          <dgm:bulletEnabled val="1"/>
        </dgm:presLayoutVars>
      </dgm:prSet>
      <dgm:spPr/>
      <dgm:t>
        <a:bodyPr/>
        <a:lstStyle/>
        <a:p>
          <a:endParaRPr lang="it-IT"/>
        </a:p>
      </dgm:t>
    </dgm:pt>
  </dgm:ptLst>
  <dgm:cxnLst>
    <dgm:cxn modelId="{4028C43E-9A76-4CB0-B070-B1D9F875BDB7}" srcId="{F8E75D92-89EC-4EB6-9D5F-328C6EA12B6D}" destId="{2759B4E9-C75B-48F7-BEE0-C111DBA656FF}" srcOrd="3" destOrd="0" parTransId="{95AB1CD8-A635-4D3E-BBDC-7825583A67DF}" sibTransId="{6C05A587-5956-4925-BAF5-2FDA9A7337BB}"/>
    <dgm:cxn modelId="{6DBBEC02-51A2-4FF4-A78A-736D41E8F3D6}" type="presOf" srcId="{30D933F7-6F17-4FB0-AB36-EEE2B8EF5429}" destId="{4D51838B-5CAB-41B5-A0A6-0BAF079E884A}" srcOrd="0" destOrd="0" presId="urn:microsoft.com/office/officeart/2005/8/layout/hChevron3"/>
    <dgm:cxn modelId="{02E9468A-A78F-4197-8BC8-BAA5C7763666}" type="presOf" srcId="{2759B4E9-C75B-48F7-BEE0-C111DBA656FF}" destId="{E6757DD3-2C7E-418F-AF1D-E9DF007B1F46}" srcOrd="0" destOrd="0" presId="urn:microsoft.com/office/officeart/2005/8/layout/hChevron3"/>
    <dgm:cxn modelId="{E6CC6CB4-1C1D-4FBC-8891-BE6C985C2BF3}" srcId="{F8E75D92-89EC-4EB6-9D5F-328C6EA12B6D}" destId="{30D933F7-6F17-4FB0-AB36-EEE2B8EF5429}" srcOrd="0" destOrd="0" parTransId="{82C71AB4-EC55-4FCE-B74B-64FA3520ED7A}" sibTransId="{7C072746-F039-4D3F-923B-C1CAB568E1B8}"/>
    <dgm:cxn modelId="{E275D1E4-ED0B-44AC-9280-EF00D3F197B5}" type="presOf" srcId="{111FFB49-C420-41C3-9BC4-6CF4AEE86E30}" destId="{305040CF-16BC-40BD-AAF7-BC770276C5EA}" srcOrd="0" destOrd="0" presId="urn:microsoft.com/office/officeart/2005/8/layout/hChevron3"/>
    <dgm:cxn modelId="{CA51D2BD-15E2-4D8D-B7D6-E791B406A203}" type="presOf" srcId="{16798A64-A7AC-493B-A1E6-E88F36DBB31B}" destId="{298B91E1-1E69-4C19-9712-362423CBB613}" srcOrd="0" destOrd="0" presId="urn:microsoft.com/office/officeart/2005/8/layout/hChevron3"/>
    <dgm:cxn modelId="{1E627B7A-CF32-428A-BAFB-AC05407D61CD}" srcId="{F8E75D92-89EC-4EB6-9D5F-328C6EA12B6D}" destId="{111FFB49-C420-41C3-9BC4-6CF4AEE86E30}" srcOrd="1" destOrd="0" parTransId="{61E92A69-02FE-420E-A796-0250BD28E064}" sibTransId="{FBD9B96E-9BFF-4D52-81C4-9E07DC35B394}"/>
    <dgm:cxn modelId="{B5A5FBA6-E7D9-42BB-A234-77A9D21EA752}" type="presOf" srcId="{F8E75D92-89EC-4EB6-9D5F-328C6EA12B6D}" destId="{63CD8B64-7E7E-4DCA-ADCC-4E0A729F10FE}" srcOrd="0" destOrd="0" presId="urn:microsoft.com/office/officeart/2005/8/layout/hChevron3"/>
    <dgm:cxn modelId="{D9932FCE-6126-4862-B82C-0F8009CE7B71}" srcId="{F8E75D92-89EC-4EB6-9D5F-328C6EA12B6D}" destId="{16798A64-A7AC-493B-A1E6-E88F36DBB31B}" srcOrd="2" destOrd="0" parTransId="{1734C2B0-CE40-4E08-98BE-D6D62F24E537}" sibTransId="{ECAC81EA-1063-4424-B72B-D36374D89BA4}"/>
    <dgm:cxn modelId="{A5F9A111-868E-4BAE-B6E0-9B2FC701B38F}" type="presParOf" srcId="{63CD8B64-7E7E-4DCA-ADCC-4E0A729F10FE}" destId="{4D51838B-5CAB-41B5-A0A6-0BAF079E884A}" srcOrd="0" destOrd="0" presId="urn:microsoft.com/office/officeart/2005/8/layout/hChevron3"/>
    <dgm:cxn modelId="{C274FD0B-7DEC-49F2-86EC-17069522A6FE}" type="presParOf" srcId="{63CD8B64-7E7E-4DCA-ADCC-4E0A729F10FE}" destId="{D9C7B74E-43FE-47F7-99C7-B95802853E95}" srcOrd="1" destOrd="0" presId="urn:microsoft.com/office/officeart/2005/8/layout/hChevron3"/>
    <dgm:cxn modelId="{8D098BFF-CA5E-49DC-B5C8-8F5EEF829436}" type="presParOf" srcId="{63CD8B64-7E7E-4DCA-ADCC-4E0A729F10FE}" destId="{305040CF-16BC-40BD-AAF7-BC770276C5EA}" srcOrd="2" destOrd="0" presId="urn:microsoft.com/office/officeart/2005/8/layout/hChevron3"/>
    <dgm:cxn modelId="{AFFF9928-4AE6-4C60-A34C-8E876A60C681}" type="presParOf" srcId="{63CD8B64-7E7E-4DCA-ADCC-4E0A729F10FE}" destId="{985A56B1-B1DC-41BE-B06B-E9A4165647F5}" srcOrd="3" destOrd="0" presId="urn:microsoft.com/office/officeart/2005/8/layout/hChevron3"/>
    <dgm:cxn modelId="{32F2602D-B69A-43D6-BE28-FC97A9A472DC}" type="presParOf" srcId="{63CD8B64-7E7E-4DCA-ADCC-4E0A729F10FE}" destId="{298B91E1-1E69-4C19-9712-362423CBB613}" srcOrd="4" destOrd="0" presId="urn:microsoft.com/office/officeart/2005/8/layout/hChevron3"/>
    <dgm:cxn modelId="{34484067-3CB1-4869-9D82-9510E84F4086}" type="presParOf" srcId="{63CD8B64-7E7E-4DCA-ADCC-4E0A729F10FE}" destId="{7F238F6A-AAC1-4018-A6BA-F1E006E971F3}" srcOrd="5" destOrd="0" presId="urn:microsoft.com/office/officeart/2005/8/layout/hChevron3"/>
    <dgm:cxn modelId="{255E0329-D04D-4BDC-AB7C-65C6C2F9D27A}" type="presParOf" srcId="{63CD8B64-7E7E-4DCA-ADCC-4E0A729F10FE}" destId="{E6757DD3-2C7E-418F-AF1D-E9DF007B1F46}"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D14E7-11A9-44AC-9183-CA2E3ED2E9AA}">
      <dsp:nvSpPr>
        <dsp:cNvPr id="0" name=""/>
        <dsp:cNvSpPr/>
      </dsp:nvSpPr>
      <dsp:spPr>
        <a:xfrm>
          <a:off x="1449407" y="2606492"/>
          <a:ext cx="1707397" cy="1465603"/>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9370" rIns="0" bIns="39370" numCol="1" spcCol="1270" anchor="ctr" anchorCtr="0">
          <a:noAutofit/>
        </a:bodyPr>
        <a:lstStyle/>
        <a:p>
          <a:pPr lvl="0" algn="ctr" defTabSz="1377950">
            <a:lnSpc>
              <a:spcPct val="90000"/>
            </a:lnSpc>
            <a:spcBef>
              <a:spcPct val="0"/>
            </a:spcBef>
            <a:spcAft>
              <a:spcPct val="35000"/>
            </a:spcAft>
          </a:pPr>
          <a:r>
            <a:rPr lang="en-US" sz="3100" kern="1200" dirty="0" smtClean="0"/>
            <a:t>BOOK- MARK</a:t>
          </a:r>
          <a:endParaRPr lang="en-US" sz="3100" kern="1200" dirty="0"/>
        </a:p>
      </dsp:txBody>
      <dsp:txXfrm>
        <a:off x="1713824" y="2833463"/>
        <a:ext cx="1178563" cy="1011661"/>
      </dsp:txXfrm>
    </dsp:sp>
    <dsp:sp modelId="{211CEE1E-042A-4FED-BD27-574112C4D930}">
      <dsp:nvSpPr>
        <dsp:cNvPr id="0" name=""/>
        <dsp:cNvSpPr/>
      </dsp:nvSpPr>
      <dsp:spPr>
        <a:xfrm>
          <a:off x="1502810" y="3254129"/>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2B8265-F99F-4B39-8002-C5E1A87EEB59}">
      <dsp:nvSpPr>
        <dsp:cNvPr id="0" name=""/>
        <dsp:cNvSpPr/>
      </dsp:nvSpPr>
      <dsp:spPr>
        <a:xfrm>
          <a:off x="0" y="1809816"/>
          <a:ext cx="1707397" cy="1465603"/>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BB5B32-9638-4440-9D3E-0456851827B5}">
      <dsp:nvSpPr>
        <dsp:cNvPr id="0" name=""/>
        <dsp:cNvSpPr/>
      </dsp:nvSpPr>
      <dsp:spPr>
        <a:xfrm>
          <a:off x="1156066" y="3072187"/>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26C92-DB65-418C-ACBE-07B43D53F2B6}">
      <dsp:nvSpPr>
        <dsp:cNvPr id="0" name=""/>
        <dsp:cNvSpPr/>
      </dsp:nvSpPr>
      <dsp:spPr>
        <a:xfrm>
          <a:off x="2897310" y="1798590"/>
          <a:ext cx="1707397" cy="1465603"/>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9370" rIns="0" bIns="39370" numCol="1" spcCol="1270" anchor="ctr" anchorCtr="0">
          <a:noAutofit/>
        </a:bodyPr>
        <a:lstStyle/>
        <a:p>
          <a:pPr lvl="0" algn="ctr" defTabSz="1377950">
            <a:lnSpc>
              <a:spcPct val="90000"/>
            </a:lnSpc>
            <a:spcBef>
              <a:spcPct val="0"/>
            </a:spcBef>
            <a:spcAft>
              <a:spcPct val="35000"/>
            </a:spcAft>
          </a:pPr>
          <a:r>
            <a:rPr lang="en-US" sz="3100" kern="1200" dirty="0" smtClean="0"/>
            <a:t>PIN</a:t>
          </a:r>
          <a:endParaRPr lang="en-US" sz="3100" kern="1200" dirty="0"/>
        </a:p>
      </dsp:txBody>
      <dsp:txXfrm>
        <a:off x="3161727" y="2025561"/>
        <a:ext cx="1178563" cy="1011661"/>
      </dsp:txXfrm>
    </dsp:sp>
    <dsp:sp modelId="{75674B2E-F0AF-41DF-ADA2-7DC7F72DD4A0}">
      <dsp:nvSpPr>
        <dsp:cNvPr id="0" name=""/>
        <dsp:cNvSpPr/>
      </dsp:nvSpPr>
      <dsp:spPr>
        <a:xfrm>
          <a:off x="4066915" y="3059412"/>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95127-1BAD-477E-B41B-EF15B72AF325}">
      <dsp:nvSpPr>
        <dsp:cNvPr id="0" name=""/>
        <dsp:cNvSpPr/>
      </dsp:nvSpPr>
      <dsp:spPr>
        <a:xfrm>
          <a:off x="4352735" y="2604169"/>
          <a:ext cx="1707397" cy="1465603"/>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03980C-6C51-4BA6-AA3A-DA9AC3D32D37}">
      <dsp:nvSpPr>
        <dsp:cNvPr id="0" name=""/>
        <dsp:cNvSpPr/>
      </dsp:nvSpPr>
      <dsp:spPr>
        <a:xfrm>
          <a:off x="4391847" y="3260710"/>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EAD8F8-6A0C-4BA3-AA61-4C0782B8CFF3}">
      <dsp:nvSpPr>
        <dsp:cNvPr id="0" name=""/>
        <dsp:cNvSpPr/>
      </dsp:nvSpPr>
      <dsp:spPr>
        <a:xfrm>
          <a:off x="1449407" y="1008883"/>
          <a:ext cx="1707397" cy="1465603"/>
        </a:xfrm>
        <a:prstGeom prst="hexagon">
          <a:avLst>
            <a:gd name="adj" fmla="val 25000"/>
            <a:gd name="vf" fmla="val 11547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9370" rIns="0" bIns="39370" numCol="1" spcCol="1270" anchor="ctr" anchorCtr="0">
          <a:noAutofit/>
        </a:bodyPr>
        <a:lstStyle/>
        <a:p>
          <a:pPr lvl="0" algn="ctr" defTabSz="1377950">
            <a:lnSpc>
              <a:spcPct val="90000"/>
            </a:lnSpc>
            <a:spcBef>
              <a:spcPct val="0"/>
            </a:spcBef>
            <a:spcAft>
              <a:spcPct val="35000"/>
            </a:spcAft>
          </a:pPr>
          <a:r>
            <a:rPr lang="en-US" sz="3100" kern="1200" dirty="0" smtClean="0"/>
            <a:t>SHARE</a:t>
          </a:r>
          <a:endParaRPr lang="en-US" sz="3100" kern="1200" dirty="0"/>
        </a:p>
      </dsp:txBody>
      <dsp:txXfrm>
        <a:off x="1713824" y="1235854"/>
        <a:ext cx="1178563" cy="1011661"/>
      </dsp:txXfrm>
    </dsp:sp>
    <dsp:sp modelId="{E2AFE0FB-42A5-475E-90E8-06912B8BC965}">
      <dsp:nvSpPr>
        <dsp:cNvPr id="0" name=""/>
        <dsp:cNvSpPr/>
      </dsp:nvSpPr>
      <dsp:spPr>
        <a:xfrm>
          <a:off x="2611490" y="1039078"/>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FA2C50-07BA-4479-B820-BED4F6E76B78}">
      <dsp:nvSpPr>
        <dsp:cNvPr id="0" name=""/>
        <dsp:cNvSpPr/>
      </dsp:nvSpPr>
      <dsp:spPr>
        <a:xfrm>
          <a:off x="2897310" y="200981"/>
          <a:ext cx="1707397" cy="1465603"/>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BD9955-E4BC-4729-A227-5581FCD10107}">
      <dsp:nvSpPr>
        <dsp:cNvPr id="0" name=""/>
        <dsp:cNvSpPr/>
      </dsp:nvSpPr>
      <dsp:spPr>
        <a:xfrm>
          <a:off x="2936422" y="850554"/>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7D91D-49C3-41F3-AF86-3A80CD4B22DA}">
      <dsp:nvSpPr>
        <dsp:cNvPr id="0" name=""/>
        <dsp:cNvSpPr/>
      </dsp:nvSpPr>
      <dsp:spPr>
        <a:xfrm>
          <a:off x="4352735" y="1006560"/>
          <a:ext cx="1707397" cy="1465603"/>
        </a:xfrm>
        <a:prstGeom prst="hexagon">
          <a:avLst>
            <a:gd name="adj" fmla="val 25000"/>
            <a:gd name="vf" fmla="val 115470"/>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9370" rIns="0" bIns="39370" numCol="1" spcCol="1270" anchor="ctr" anchorCtr="0">
          <a:noAutofit/>
        </a:bodyPr>
        <a:lstStyle/>
        <a:p>
          <a:pPr lvl="0" algn="ctr" defTabSz="1377950">
            <a:lnSpc>
              <a:spcPct val="90000"/>
            </a:lnSpc>
            <a:spcBef>
              <a:spcPct val="0"/>
            </a:spcBef>
            <a:spcAft>
              <a:spcPct val="35000"/>
            </a:spcAft>
          </a:pPr>
          <a:r>
            <a:rPr lang="en-US" sz="3100" kern="1200" dirty="0" smtClean="0"/>
            <a:t>SAVE BAND</a:t>
          </a:r>
          <a:endParaRPr lang="en-US" sz="3100" kern="1200" dirty="0"/>
        </a:p>
      </dsp:txBody>
      <dsp:txXfrm>
        <a:off x="4617152" y="1233531"/>
        <a:ext cx="1178563" cy="1011661"/>
      </dsp:txXfrm>
    </dsp:sp>
    <dsp:sp modelId="{3A08691C-B52B-45A2-8402-7BFF9CA84719}">
      <dsp:nvSpPr>
        <dsp:cNvPr id="0" name=""/>
        <dsp:cNvSpPr/>
      </dsp:nvSpPr>
      <dsp:spPr>
        <a:xfrm>
          <a:off x="5820946" y="1653423"/>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E467C2-CF92-4AE1-98D2-219926A97656}">
      <dsp:nvSpPr>
        <dsp:cNvPr id="0" name=""/>
        <dsp:cNvSpPr/>
      </dsp:nvSpPr>
      <dsp:spPr>
        <a:xfrm>
          <a:off x="5814177" y="1812139"/>
          <a:ext cx="1707397" cy="1465603"/>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67013447-395D-4961-8397-A8B2F1A7A644}">
      <dsp:nvSpPr>
        <dsp:cNvPr id="0" name=""/>
        <dsp:cNvSpPr/>
      </dsp:nvSpPr>
      <dsp:spPr>
        <a:xfrm>
          <a:off x="6158665" y="1838076"/>
          <a:ext cx="199321" cy="171877"/>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B19360-CE59-487F-90F8-115785CA5A5E}" type="datetimeFigureOut">
              <a:rPr lang="en-US" smtClean="0"/>
              <a:t>26/09/2014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8ABACB-0343-4849-99F6-214622E91E1B}" type="slidenum">
              <a:rPr lang="en-US" smtClean="0"/>
              <a:t>‹#›</a:t>
            </a:fld>
            <a:endParaRPr lang="en-US"/>
          </a:p>
        </p:txBody>
      </p:sp>
    </p:spTree>
    <p:extLst>
      <p:ext uri="{BB962C8B-B14F-4D97-AF65-F5344CB8AC3E}">
        <p14:creationId xmlns:p14="http://schemas.microsoft.com/office/powerpoint/2010/main" val="11291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FD8725-8C41-4405-B2FF-B1A993B048B9}" type="datetimeFigureOut">
              <a:rPr lang="en-US" smtClean="0"/>
              <a:t>26/09/2014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9FFCE1-BBEF-44EB-B1D4-3778C80B6D57}" type="slidenum">
              <a:rPr lang="en-US" smtClean="0"/>
              <a:t>‹#›</a:t>
            </a:fld>
            <a:endParaRPr lang="en-US"/>
          </a:p>
        </p:txBody>
      </p:sp>
    </p:spTree>
    <p:extLst>
      <p:ext uri="{BB962C8B-B14F-4D97-AF65-F5344CB8AC3E}">
        <p14:creationId xmlns:p14="http://schemas.microsoft.com/office/powerpoint/2010/main" val="270272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13</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22</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23</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24</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25</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26</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27</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14</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15</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16</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17</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18</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19</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20</a:t>
            </a:fld>
            <a:endParaRPr lang="en-US"/>
          </a:p>
        </p:txBody>
      </p:sp>
    </p:spTree>
    <p:extLst>
      <p:ext uri="{BB962C8B-B14F-4D97-AF65-F5344CB8AC3E}">
        <p14:creationId xmlns:p14="http://schemas.microsoft.com/office/powerpoint/2010/main" val="325119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FFCE1-BBEF-44EB-B1D4-3778C80B6D57}" type="slidenum">
              <a:rPr lang="en-US" smtClean="0"/>
              <a:t>21</a:t>
            </a:fld>
            <a:endParaRPr lang="en-US"/>
          </a:p>
        </p:txBody>
      </p:sp>
    </p:spTree>
    <p:extLst>
      <p:ext uri="{BB962C8B-B14F-4D97-AF65-F5344CB8AC3E}">
        <p14:creationId xmlns:p14="http://schemas.microsoft.com/office/powerpoint/2010/main" val="325119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380" y="2647950"/>
            <a:ext cx="3574255" cy="4210050"/>
          </a:xfrm>
          <a:prstGeom prst="rtTriangle">
            <a:avLst/>
          </a:prstGeom>
          <a:solidFill>
            <a:schemeClr val="accent2"/>
          </a:solidFill>
          <a:ln w="5715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w="571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26/09/2014</a:t>
            </a:fld>
            <a:endParaRPr lang="en-US" dirty="0"/>
          </a:p>
        </p:txBody>
      </p:sp>
      <p:sp>
        <p:nvSpPr>
          <p:cNvPr id="5" name="Footer Placeholder 4"/>
          <p:cNvSpPr>
            <a:spLocks noGrp="1"/>
          </p:cNvSpPr>
          <p:nvPr>
            <p:ph type="ftr" sz="quarter" idx="11"/>
          </p:nvPr>
        </p:nvSpPr>
        <p:spPr>
          <a:xfrm>
            <a:off x="3517514" y="6285122"/>
            <a:ext cx="4724400" cy="274320"/>
          </a:xfrm>
          <a:prstGeom prst="rect">
            <a:avLst/>
          </a:prstGeom>
        </p:spPr>
        <p:txBody>
          <a:bodyPr/>
          <a:lstStyle/>
          <a:p>
            <a:r>
              <a:rPr lang="en-US" sz="1050" cap="all" spc="200" dirty="0" smtClean="0">
                <a:solidFill>
                  <a:srgbClr val="FFFFFF"/>
                </a:solidFill>
              </a:rPr>
              <a:t>Footer</a:t>
            </a:r>
            <a:r>
              <a:rPr lang="en-US" dirty="0" smtClean="0"/>
              <a:t> </a:t>
            </a:r>
            <a:r>
              <a:rPr lang="en-US" sz="1050" cap="all" spc="200" dirty="0" smtClean="0">
                <a:solidFill>
                  <a:srgbClr val="FFFFFF"/>
                </a:solidFill>
              </a:rPr>
              <a:t>Text</a:t>
            </a:r>
            <a:endParaRPr lang="en-US" sz="1050" cap="all" spc="200" dirty="0">
              <a:solidFill>
                <a:srgbClr val="FFFFFF"/>
              </a:solidFill>
            </a:endParaRP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
        <p:nvSpPr>
          <p:cNvPr id="9" name="Rectangle 8"/>
          <p:cNvSpPr/>
          <p:nvPr userDrawn="1"/>
        </p:nvSpPr>
        <p:spPr>
          <a:xfrm>
            <a:off x="-2382" y="3604582"/>
            <a:ext cx="1045990" cy="2272690"/>
          </a:xfrm>
          <a:prstGeom prst="rect">
            <a:avLst/>
          </a:prstGeom>
          <a:blipFill dpi="0" rotWithShape="1">
            <a:blip r:embed="rId2" cstate="print">
              <a:alphaModFix amt="73000"/>
              <a:extLst>
                <a:ext uri="{28A0092B-C50C-407E-A947-70E740481C1C}">
                  <a14:useLocalDpi xmlns:a14="http://schemas.microsoft.com/office/drawing/2010/main" val="0"/>
                </a:ext>
              </a:extLst>
            </a:blip>
            <a:srcRect/>
            <a:stretch>
              <a:fillRect l="-9917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26/09/2014</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26/09/2014</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b="0">
                <a:solidFill>
                  <a:schemeClr val="tx1">
                    <a:lumMod val="65000"/>
                    <a:lumOff val="35000"/>
                  </a:schemeClr>
                </a:solidFill>
                <a:latin typeface="+mn-l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b="0">
                <a:latin typeface="Calibri Light" panose="020F0302020204030204" pitchFamily="34" charset="0"/>
              </a:defRPr>
            </a:lvl1pPr>
            <a:lvl2pPr>
              <a:defRPr b="0">
                <a:latin typeface="Calibri Light" panose="020F0302020204030204" pitchFamily="34" charset="0"/>
              </a:defRPr>
            </a:lvl2pPr>
            <a:lvl3pPr>
              <a:defRPr b="0">
                <a:latin typeface="Calibri Light" panose="020F0302020204030204" pitchFamily="34" charset="0"/>
              </a:defRPr>
            </a:lvl3pPr>
            <a:lvl4pPr>
              <a:defRPr b="0">
                <a:latin typeface="Calibri Light" panose="020F0302020204030204" pitchFamily="34" charset="0"/>
              </a:defRPr>
            </a:lvl4pPr>
            <a:lvl5pPr>
              <a:defRPr b="0">
                <a:latin typeface="Calibri Light" panose="020F03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cxnSp>
        <p:nvCxnSpPr>
          <p:cNvPr id="8" name="Straight Connector 7"/>
          <p:cNvCxnSpPr/>
          <p:nvPr userDrawn="1"/>
        </p:nvCxnSpPr>
        <p:spPr>
          <a:xfrm>
            <a:off x="0" y="908720"/>
            <a:ext cx="8316416" cy="0"/>
          </a:xfrm>
          <a:prstGeom prst="line">
            <a:avLst/>
          </a:prstGeom>
          <a:ln w="57150">
            <a:solidFill>
              <a:schemeClr val="tx1">
                <a:lumMod val="65000"/>
                <a:lumOff val="35000"/>
              </a:schemeClr>
            </a:solidFill>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userDrawn="1"/>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26/09/2014</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26/09/2014</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EAEB24-CE78-465C-A726-91D0868FA48F}" type="datetime1">
              <a:rPr lang="en-US" smtClean="0"/>
              <a:t>26/09/2014</a:t>
            </a:fld>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AADF0-1749-4E8B-9691-B44A5F8C0895}" type="datetime1">
              <a:rPr lang="en-US" smtClean="0"/>
              <a:t>26/09/2014</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26/09/2014</a:t>
            </a:fld>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26/09/2014</a:t>
            </a:fld>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26/09/2014</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954317"/>
            <a:ext cx="3574257" cy="903684"/>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w="57150">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Freeform 7"/>
          <p:cNvSpPr/>
          <p:nvPr/>
        </p:nvSpPr>
        <p:spPr>
          <a:xfrm>
            <a:off x="-2380" y="5954317"/>
            <a:ext cx="9146380" cy="90368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w="571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20128014">
            <a:off x="25201" y="6178886"/>
            <a:ext cx="1387516" cy="260868"/>
          </a:xfrm>
          <a:prstGeom prst="rect">
            <a:avLst/>
          </a:prstGeom>
        </p:spPr>
        <p:txBody>
          <a:bodyPr vert="horz" lIns="91440" tIns="45720" rIns="91440" bIns="45720" rtlCol="0" anchor="ctr"/>
          <a:lstStyle>
            <a:lvl1pPr algn="l">
              <a:defRPr sz="1200">
                <a:solidFill>
                  <a:srgbClr val="FFFFFF"/>
                </a:solidFill>
              </a:defRPr>
            </a:lvl1pPr>
          </a:lstStyle>
          <a:p>
            <a:r>
              <a:rPr lang="en-US" dirty="0" smtClean="0"/>
              <a:t>25/09/2014</a:t>
            </a:r>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A9B540C-44DA-4F69-89C9-7C84606640D3}" type="slidenum">
              <a:rPr lang="en-US" smtClean="0"/>
              <a:pPr/>
              <a:t>‹#›</a:t>
            </a:fld>
            <a:endParaRPr lang="en-US" dirty="0"/>
          </a:p>
        </p:txBody>
      </p:sp>
      <p:sp>
        <p:nvSpPr>
          <p:cNvPr id="11" name="Title 1"/>
          <p:cNvSpPr txBox="1">
            <a:spLocks/>
          </p:cNvSpPr>
          <p:nvPr userDrawn="1"/>
        </p:nvSpPr>
        <p:spPr>
          <a:xfrm>
            <a:off x="5014266" y="6106938"/>
            <a:ext cx="3295424" cy="274390"/>
          </a:xfrm>
          <a:prstGeom prst="rect">
            <a:avLst/>
          </a:prstGeom>
        </p:spPr>
        <p:txBody>
          <a:bodyPr vert="horz" lIns="91440" tIns="45720" rIns="91440" bIns="45720" rtlCol="0" anchor="ctr"/>
          <a:lstStyle>
            <a:defPPr>
              <a:defRPr lang="en-US"/>
            </a:defPPr>
            <a:lvl1pPr algn="r">
              <a:defRPr sz="1000" cap="all" spc="200" baseline="0">
                <a:solidFill>
                  <a:srgbClr val="FFFFFF"/>
                </a:solidFill>
              </a:defRPr>
            </a:lvl1pPr>
          </a:lstStyle>
          <a:p>
            <a:pPr lvl="0"/>
            <a:r>
              <a:rPr lang="en-US" dirty="0" smtClean="0"/>
              <a:t>Pasquale</a:t>
            </a:r>
            <a:r>
              <a:rPr lang="en-US" baseline="0" dirty="0" smtClean="0"/>
              <a:t> Lisena</a:t>
            </a:r>
            <a:endParaRPr lang="en-US" dirty="0"/>
          </a:p>
        </p:txBody>
      </p:sp>
      <p:sp>
        <p:nvSpPr>
          <p:cNvPr id="12" name="Subtitle 2"/>
          <p:cNvSpPr txBox="1">
            <a:spLocks/>
          </p:cNvSpPr>
          <p:nvPr userDrawn="1"/>
        </p:nvSpPr>
        <p:spPr>
          <a:xfrm>
            <a:off x="1979712" y="6309320"/>
            <a:ext cx="6360918" cy="329259"/>
          </a:xfrm>
          <a:prstGeom prst="rect">
            <a:avLst/>
          </a:prstGeom>
        </p:spPr>
        <p:txBody>
          <a:bodyPr vert="horz" lIns="91440" tIns="45720" rIns="91440" bIns="45720" rtlCol="0" anchor="ctr"/>
          <a:lstStyle>
            <a:defPPr>
              <a:defRPr lang="en-US"/>
            </a:defPPr>
            <a:lvl1pPr lvl="0" algn="r">
              <a:defRPr sz="1000" cap="all" spc="200" baseline="0">
                <a:solidFill>
                  <a:srgbClr val="FFFFFF"/>
                </a:solidFill>
              </a:defRPr>
            </a:lvl1pPr>
          </a:lstStyle>
          <a:p>
            <a:pPr lvl="0"/>
            <a:r>
              <a:rPr lang="en-US" sz="1050" b="0" dirty="0" smtClean="0"/>
              <a:t>Developing</a:t>
            </a:r>
            <a:r>
              <a:rPr lang="en-US" sz="1050" b="0" baseline="0" dirty="0" smtClean="0"/>
              <a:t> a media fragments node.js server</a:t>
            </a:r>
            <a:endParaRPr lang="en-US" sz="1050" b="0"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oterik/Rafael" TargetMode="External"/><Relationship Id="rId2" Type="http://schemas.openxmlformats.org/officeDocument/2006/relationships/hyperlink" Target="http://ninsuna.elis.ugent.be/MediaFragmentsServ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TR/media-frag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mayac/Media-Fragments-UR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hyperlink" Target="https://github.com/pasqLisena/Media-Fragment-Play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ninsuna.elis.ugent.be/MediaFragmentsPlayer"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648" y="2780928"/>
            <a:ext cx="7145783" cy="1152128"/>
          </a:xfrm>
          <a:solidFill>
            <a:srgbClr val="FFFFFF">
              <a:alpha val="74902"/>
            </a:srgbClr>
          </a:solidFill>
        </p:spPr>
        <p:txBody>
          <a:bodyPr/>
          <a:lstStyle/>
          <a:p>
            <a:pPr algn="r">
              <a:lnSpc>
                <a:spcPts val="4000"/>
              </a:lnSpc>
            </a:pPr>
            <a:r>
              <a:rPr lang="en-US" dirty="0" smtClean="0">
                <a:latin typeface="+mn-lt"/>
              </a:rPr>
              <a:t>Developing a MEDIA Fragment</a:t>
            </a:r>
            <a:br>
              <a:rPr lang="en-US" dirty="0" smtClean="0">
                <a:latin typeface="+mn-lt"/>
              </a:rPr>
            </a:br>
            <a:r>
              <a:rPr lang="en-US" dirty="0" smtClean="0">
                <a:latin typeface="+mn-lt"/>
              </a:rPr>
              <a:t>NODE.JS SERVER</a:t>
            </a:r>
            <a:endParaRPr lang="en-US" dirty="0">
              <a:latin typeface="+mn-lt"/>
            </a:endParaRPr>
          </a:p>
        </p:txBody>
      </p:sp>
      <p:sp>
        <p:nvSpPr>
          <p:cNvPr id="3" name="Subtitle 2"/>
          <p:cNvSpPr>
            <a:spLocks noGrp="1"/>
          </p:cNvSpPr>
          <p:nvPr>
            <p:ph type="subTitle" idx="1"/>
          </p:nvPr>
        </p:nvSpPr>
        <p:spPr>
          <a:xfrm>
            <a:off x="5040052" y="2276872"/>
            <a:ext cx="3616196" cy="288032"/>
          </a:xfrm>
          <a:noFill/>
        </p:spPr>
        <p:txBody>
          <a:bodyPr vert="horz" lIns="91440" tIns="45720" rIns="91440" bIns="9144" rtlCol="0" anchor="b">
            <a:noAutofit/>
          </a:bodyPr>
          <a:lstStyle/>
          <a:p>
            <a:pPr algn="r">
              <a:spcBef>
                <a:spcPct val="0"/>
              </a:spcBef>
            </a:pPr>
            <a:r>
              <a:rPr lang="en-US" sz="2000" dirty="0" smtClean="0">
                <a:solidFill>
                  <a:schemeClr val="bg1"/>
                </a:solidFill>
                <a:cs typeface="+mj-cs"/>
              </a:rPr>
              <a:t>Master degree thesis</a:t>
            </a:r>
            <a:endParaRPr lang="en-US" sz="2000" dirty="0">
              <a:solidFill>
                <a:schemeClr val="bg1"/>
              </a:solidFill>
              <a:cs typeface="+mj-cs"/>
            </a:endParaRPr>
          </a:p>
        </p:txBody>
      </p:sp>
      <p:sp>
        <p:nvSpPr>
          <p:cNvPr id="4" name="Date Placeholder 3"/>
          <p:cNvSpPr>
            <a:spLocks noGrp="1"/>
          </p:cNvSpPr>
          <p:nvPr>
            <p:ph type="dt" sz="half" idx="10"/>
          </p:nvPr>
        </p:nvSpPr>
        <p:spPr>
          <a:xfrm rot="18980390">
            <a:off x="437739" y="6032126"/>
            <a:ext cx="1387516" cy="260868"/>
          </a:xfrm>
        </p:spPr>
        <p:txBody>
          <a:bodyPr/>
          <a:lstStyle/>
          <a:p>
            <a:r>
              <a:rPr lang="en-US" dirty="0" smtClean="0"/>
              <a:t>25/09/2014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
        <p:nvSpPr>
          <p:cNvPr id="7" name="Title 1"/>
          <p:cNvSpPr txBox="1">
            <a:spLocks/>
          </p:cNvSpPr>
          <p:nvPr/>
        </p:nvSpPr>
        <p:spPr>
          <a:xfrm>
            <a:off x="8460431" y="2780928"/>
            <a:ext cx="683569" cy="1152128"/>
          </a:xfrm>
          <a:prstGeom prst="rect">
            <a:avLst/>
          </a:prstGeom>
          <a:solidFill>
            <a:srgbClr val="FFFFFF">
              <a:alpha val="74902"/>
            </a:srgbClr>
          </a:solidFill>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pPr algn="r">
              <a:lnSpc>
                <a:spcPts val="4000"/>
              </a:lnSpc>
            </a:pPr>
            <a:endParaRPr lang="en-US" sz="4000" dirty="0"/>
          </a:p>
        </p:txBody>
      </p:sp>
      <p:pic>
        <p:nvPicPr>
          <p:cNvPr id="2050" name="Picture 2" descr="C:\Users\lisena\Dropbox\tesi\logoeure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19885"/>
            <a:ext cx="1745704" cy="83758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isena\Dropbox\tesi\logopoli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537" y="240900"/>
            <a:ext cx="2016224" cy="816571"/>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835696" y="6286494"/>
            <a:ext cx="6408712" cy="288032"/>
          </a:xfrm>
          <a:prstGeom prst="rect">
            <a:avLst/>
          </a:prstGeom>
          <a:noFill/>
        </p:spPr>
        <p:txBody>
          <a:bodyPr vert="horz" lIns="91440" tIns="45720" rIns="91440" bIns="9144" rtlCol="0" anchor="b">
            <a:no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r">
              <a:spcBef>
                <a:spcPct val="0"/>
              </a:spcBef>
            </a:pPr>
            <a:r>
              <a:rPr lang="en-US" sz="2400" dirty="0" smtClean="0">
                <a:solidFill>
                  <a:schemeClr val="bg1"/>
                </a:solidFill>
                <a:cs typeface="+mj-cs"/>
              </a:rPr>
              <a:t>Pasquale Lisena</a:t>
            </a:r>
            <a:endParaRPr lang="en-US" sz="2400" dirty="0">
              <a:solidFill>
                <a:schemeClr val="bg1"/>
              </a:solidFill>
              <a:cs typeface="+mj-cs"/>
            </a:endParaRPr>
          </a:p>
        </p:txBody>
      </p:sp>
    </p:spTree>
    <p:extLst>
      <p:ext uri="{BB962C8B-B14F-4D97-AF65-F5344CB8AC3E}">
        <p14:creationId xmlns:p14="http://schemas.microsoft.com/office/powerpoint/2010/main" val="90876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10</a:t>
            </a:fld>
            <a:endParaRPr lang="en-US"/>
          </a:p>
        </p:txBody>
      </p:sp>
      <p:sp>
        <p:nvSpPr>
          <p:cNvPr id="28" name="Title 1"/>
          <p:cNvSpPr txBox="1">
            <a:spLocks/>
          </p:cNvSpPr>
          <p:nvPr/>
        </p:nvSpPr>
        <p:spPr>
          <a:xfrm>
            <a:off x="0" y="1124744"/>
            <a:ext cx="9143999"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dirty="0" smtClean="0"/>
              <a:t>SERVER IMPLEMENTATIONS</a:t>
            </a:r>
            <a:endParaRPr lang="en-US" dirty="0"/>
          </a:p>
        </p:txBody>
      </p:sp>
      <p:sp>
        <p:nvSpPr>
          <p:cNvPr id="12" name="Title 1"/>
          <p:cNvSpPr txBox="1">
            <a:spLocks/>
          </p:cNvSpPr>
          <p:nvPr/>
        </p:nvSpPr>
        <p:spPr>
          <a:xfrm>
            <a:off x="100607" y="1916832"/>
            <a:ext cx="4499992"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sz="2000" dirty="0" smtClean="0"/>
              <a:t>NINSUNA MEDIA FRAGMENT</a:t>
            </a:r>
          </a:p>
          <a:p>
            <a:pPr algn="ctr"/>
            <a:r>
              <a:rPr lang="en-US" sz="2000" dirty="0" smtClean="0"/>
              <a:t> SERVER</a:t>
            </a:r>
            <a:endParaRPr lang="en-US" sz="2000" dirty="0"/>
          </a:p>
        </p:txBody>
      </p:sp>
      <p:sp>
        <p:nvSpPr>
          <p:cNvPr id="14" name="Title 1"/>
          <p:cNvSpPr txBox="1">
            <a:spLocks/>
          </p:cNvSpPr>
          <p:nvPr/>
        </p:nvSpPr>
        <p:spPr>
          <a:xfrm>
            <a:off x="4788024" y="1916832"/>
            <a:ext cx="4355976"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sz="2000" dirty="0" err="1" smtClean="0"/>
              <a:t>RAFAEl</a:t>
            </a:r>
            <a:endParaRPr lang="en-US" sz="2000" dirty="0"/>
          </a:p>
        </p:txBody>
      </p:sp>
      <p:sp>
        <p:nvSpPr>
          <p:cNvPr id="16" name="Rectangle 15"/>
          <p:cNvSpPr/>
          <p:nvPr/>
        </p:nvSpPr>
        <p:spPr>
          <a:xfrm>
            <a:off x="616638" y="2790056"/>
            <a:ext cx="3464954" cy="22231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smtClean="0">
                <a:solidFill>
                  <a:sysClr val="windowText" lastClr="000000"/>
                </a:solidFill>
              </a:rPr>
              <a:t>Preliminary process of media resources</a:t>
            </a:r>
          </a:p>
          <a:p>
            <a:pPr marL="285750" indent="-285750">
              <a:buFont typeface="Arial" panose="020B0604020202020204" pitchFamily="34" charset="0"/>
              <a:buChar char="•"/>
            </a:pPr>
            <a:r>
              <a:rPr lang="en-US" sz="1600" dirty="0" smtClean="0">
                <a:solidFill>
                  <a:sysClr val="windowText" lastClr="000000"/>
                </a:solidFill>
              </a:rPr>
              <a:t>Structural metadata stored in a RDF </a:t>
            </a:r>
            <a:r>
              <a:rPr lang="en-US" sz="1600" dirty="0" err="1" smtClean="0">
                <a:solidFill>
                  <a:sysClr val="windowText" lastClr="000000"/>
                </a:solidFill>
              </a:rPr>
              <a:t>triplestore</a:t>
            </a:r>
            <a:endParaRPr lang="en-US" sz="1600" dirty="0" smtClean="0">
              <a:solidFill>
                <a:sysClr val="windowText" lastClr="000000"/>
              </a:solidFill>
            </a:endParaRPr>
          </a:p>
          <a:p>
            <a:pPr marL="285750" indent="-285750">
              <a:buFont typeface="Arial" panose="020B0604020202020204" pitchFamily="34" charset="0"/>
              <a:buChar char="•"/>
            </a:pPr>
            <a:r>
              <a:rPr lang="en-US" sz="1600" dirty="0" smtClean="0">
                <a:solidFill>
                  <a:sysClr val="windowText" lastClr="000000"/>
                </a:solidFill>
              </a:rPr>
              <a:t>Annotation system</a:t>
            </a:r>
          </a:p>
          <a:p>
            <a:pPr marL="285750" indent="-285750">
              <a:buFont typeface="Arial" panose="020B0604020202020204" pitchFamily="34" charset="0"/>
              <a:buChar char="•"/>
            </a:pPr>
            <a:r>
              <a:rPr lang="en-US" sz="1600" dirty="0" smtClean="0">
                <a:solidFill>
                  <a:sysClr val="windowText" lastClr="000000"/>
                </a:solidFill>
              </a:rPr>
              <a:t>Media adaptation and </a:t>
            </a:r>
            <a:r>
              <a:rPr lang="en-US" sz="1600" dirty="0" err="1" smtClean="0">
                <a:solidFill>
                  <a:sysClr val="windowText" lastClr="000000"/>
                </a:solidFill>
              </a:rPr>
              <a:t>binarization</a:t>
            </a:r>
            <a:endParaRPr lang="en-US" sz="1600" dirty="0">
              <a:solidFill>
                <a:sysClr val="windowText" lastClr="000000"/>
              </a:solidFill>
            </a:endParaRPr>
          </a:p>
          <a:p>
            <a:pPr marL="285750" indent="-285750">
              <a:buFont typeface="Arial" panose="020B0604020202020204" pitchFamily="34" charset="0"/>
              <a:buChar char="•"/>
            </a:pPr>
            <a:r>
              <a:rPr lang="en-US" sz="1600" dirty="0" smtClean="0">
                <a:solidFill>
                  <a:sysClr val="windowText" lastClr="000000"/>
                </a:solidFill>
              </a:rPr>
              <a:t>Support for Time range request</a:t>
            </a:r>
          </a:p>
        </p:txBody>
      </p:sp>
      <p:sp>
        <p:nvSpPr>
          <p:cNvPr id="17" name="Rectangle 16"/>
          <p:cNvSpPr/>
          <p:nvPr/>
        </p:nvSpPr>
        <p:spPr>
          <a:xfrm>
            <a:off x="5089351" y="2692524"/>
            <a:ext cx="3464954" cy="22231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smtClean="0">
                <a:solidFill>
                  <a:sysClr val="windowText" lastClr="000000"/>
                </a:solidFill>
              </a:rPr>
              <a:t>Fragment extraction on the fly</a:t>
            </a:r>
          </a:p>
          <a:p>
            <a:pPr marL="285750" indent="-285750">
              <a:buFont typeface="Arial" panose="020B0604020202020204" pitchFamily="34" charset="0"/>
              <a:buChar char="•"/>
            </a:pPr>
            <a:r>
              <a:rPr lang="en-US" sz="1600" dirty="0" smtClean="0">
                <a:solidFill>
                  <a:sysClr val="windowText" lastClr="000000"/>
                </a:solidFill>
              </a:rPr>
              <a:t>Java lib </a:t>
            </a:r>
            <a:r>
              <a:rPr lang="en-US" sz="1600" i="1" dirty="0" smtClean="0">
                <a:solidFill>
                  <a:sysClr val="windowText" lastClr="000000"/>
                </a:solidFill>
              </a:rPr>
              <a:t>mp4parser</a:t>
            </a:r>
          </a:p>
          <a:p>
            <a:pPr marL="285750" indent="-285750">
              <a:buFont typeface="Arial" panose="020B0604020202020204" pitchFamily="34" charset="0"/>
              <a:buChar char="•"/>
            </a:pPr>
            <a:r>
              <a:rPr lang="en-US" sz="1600" dirty="0" smtClean="0">
                <a:solidFill>
                  <a:sysClr val="windowText" lastClr="000000"/>
                </a:solidFill>
              </a:rPr>
              <a:t>Fragment stored on </a:t>
            </a:r>
            <a:r>
              <a:rPr lang="en-US" sz="1600" dirty="0" err="1" smtClean="0">
                <a:solidFill>
                  <a:sysClr val="windowText" lastClr="000000"/>
                </a:solidFill>
              </a:rPr>
              <a:t>filesystem</a:t>
            </a:r>
            <a:endParaRPr lang="en-US" sz="1600" dirty="0" smtClean="0">
              <a:solidFill>
                <a:sysClr val="windowText" lastClr="000000"/>
              </a:solidFill>
            </a:endParaRPr>
          </a:p>
          <a:p>
            <a:pPr marL="285750" indent="-285750">
              <a:buFont typeface="Arial" panose="020B0604020202020204" pitchFamily="34" charset="0"/>
              <a:buChar char="•"/>
            </a:pPr>
            <a:r>
              <a:rPr lang="en-US" sz="1600" dirty="0" smtClean="0">
                <a:solidFill>
                  <a:sysClr val="windowText" lastClr="000000"/>
                </a:solidFill>
              </a:rPr>
              <a:t>Support only for query fragments</a:t>
            </a:r>
          </a:p>
        </p:txBody>
      </p:sp>
      <p:sp>
        <p:nvSpPr>
          <p:cNvPr id="3" name="Rectangle 2"/>
          <p:cNvSpPr/>
          <p:nvPr/>
        </p:nvSpPr>
        <p:spPr>
          <a:xfrm>
            <a:off x="323527" y="2465472"/>
            <a:ext cx="4248471" cy="307777"/>
          </a:xfrm>
          <a:prstGeom prst="rect">
            <a:avLst/>
          </a:prstGeom>
        </p:spPr>
        <p:txBody>
          <a:bodyPr wrap="square">
            <a:spAutoFit/>
          </a:bodyPr>
          <a:lstStyle/>
          <a:p>
            <a:pPr algn="ctr"/>
            <a:r>
              <a:rPr lang="en-US" sz="1400" u="sng" dirty="0">
                <a:hlinkClick r:id="rId2"/>
              </a:rPr>
              <a:t>http://ninsuna.elis.ugent.be/MediaFragmentsServer</a:t>
            </a:r>
            <a:endParaRPr lang="en-US" sz="1400" dirty="0"/>
          </a:p>
        </p:txBody>
      </p:sp>
      <p:sp>
        <p:nvSpPr>
          <p:cNvPr id="6" name="Rectangle 5"/>
          <p:cNvSpPr/>
          <p:nvPr/>
        </p:nvSpPr>
        <p:spPr>
          <a:xfrm>
            <a:off x="5414071" y="2454674"/>
            <a:ext cx="2815514" cy="307777"/>
          </a:xfrm>
          <a:prstGeom prst="rect">
            <a:avLst/>
          </a:prstGeom>
        </p:spPr>
        <p:txBody>
          <a:bodyPr wrap="none">
            <a:spAutoFit/>
          </a:bodyPr>
          <a:lstStyle/>
          <a:p>
            <a:r>
              <a:rPr lang="en-US" sz="1400" u="sng" dirty="0">
                <a:hlinkClick r:id="rId3"/>
              </a:rPr>
              <a:t>https://github.com/Noterik/Rafael</a:t>
            </a:r>
            <a:endParaRPr lang="en-US" sz="1400" dirty="0"/>
          </a:p>
        </p:txBody>
      </p:sp>
    </p:spTree>
    <p:extLst>
      <p:ext uri="{BB962C8B-B14F-4D97-AF65-F5344CB8AC3E}">
        <p14:creationId xmlns:p14="http://schemas.microsoft.com/office/powerpoint/2010/main" val="3715213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THE GOAL</a:t>
            </a:r>
            <a:endParaRPr lang="en-US" dirty="0"/>
          </a:p>
        </p:txBody>
      </p:sp>
      <p:sp>
        <p:nvSpPr>
          <p:cNvPr id="3" name="Content Placeholder 2"/>
          <p:cNvSpPr>
            <a:spLocks noGrp="1"/>
          </p:cNvSpPr>
          <p:nvPr>
            <p:ph idx="1"/>
          </p:nvPr>
        </p:nvSpPr>
        <p:spPr>
          <a:xfrm>
            <a:off x="3530886" y="1213779"/>
            <a:ext cx="2553282" cy="2616403"/>
          </a:xfrm>
        </p:spPr>
        <p:txBody>
          <a:bodyPr>
            <a:noAutofit/>
          </a:bodyPr>
          <a:lstStyle/>
          <a:p>
            <a:r>
              <a:rPr lang="en-US" sz="2000" b="1" dirty="0" smtClean="0">
                <a:solidFill>
                  <a:srgbClr val="0070C0"/>
                </a:solidFill>
              </a:rPr>
              <a:t>Query Fragment</a:t>
            </a:r>
            <a:endParaRPr lang="en-US" sz="2000" b="1" dirty="0">
              <a:solidFill>
                <a:srgbClr val="0070C0"/>
              </a:solidFill>
            </a:endParaRPr>
          </a:p>
          <a:p>
            <a:pPr lvl="2">
              <a:buFont typeface="Arial" panose="020B0604020202020204" pitchFamily="34" charset="0"/>
              <a:buChar char="•"/>
            </a:pPr>
            <a:r>
              <a:rPr lang="en-US" sz="2000" dirty="0" smtClean="0"/>
              <a:t>Time (</a:t>
            </a:r>
            <a:r>
              <a:rPr lang="en-US" sz="2000" dirty="0" err="1" smtClean="0"/>
              <a:t>npt</a:t>
            </a:r>
            <a:r>
              <a:rPr lang="en-US" sz="2000" dirty="0" smtClean="0"/>
              <a:t>)</a:t>
            </a:r>
          </a:p>
          <a:p>
            <a:pPr lvl="2">
              <a:buFont typeface="Arial" panose="020B0604020202020204" pitchFamily="34" charset="0"/>
              <a:buChar char="•"/>
            </a:pPr>
            <a:r>
              <a:rPr lang="en-US" sz="2000" dirty="0" smtClean="0"/>
              <a:t>Track (video/audio)</a:t>
            </a:r>
          </a:p>
          <a:p>
            <a:pPr lvl="2">
              <a:buFont typeface="Arial" panose="020B0604020202020204" pitchFamily="34" charset="0"/>
              <a:buChar char="•"/>
            </a:pPr>
            <a:r>
              <a:rPr lang="en-US" sz="2000" dirty="0" err="1" smtClean="0"/>
              <a:t>Xywh</a:t>
            </a:r>
            <a:r>
              <a:rPr lang="en-US" sz="2000" dirty="0" smtClean="0"/>
              <a:t> (?)</a:t>
            </a:r>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pic>
        <p:nvPicPr>
          <p:cNvPr id="1026" name="Picture 2" descr="muffin_logotip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28894"/>
            <a:ext cx="32670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omes.eurecom.fr\Lisena\Windesktop\FFmpeg_Logo_new.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4394" y="5077572"/>
            <a:ext cx="2190973" cy="5871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s.eurecom.fr\Lisena\Windesktop\mongoDB-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4394" y="3938729"/>
            <a:ext cx="2268810" cy="7562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hostingtalk.it/wp-content/uploads/2013/11/node-js-logo.png"/>
          <p:cNvPicPr>
            <a:picLocks noChangeAspect="1" noChangeArrowheads="1"/>
          </p:cNvPicPr>
          <p:nvPr/>
        </p:nvPicPr>
        <p:blipFill rotWithShape="1">
          <a:blip r:embed="rId5">
            <a:extLst>
              <a:ext uri="{28A0092B-C50C-407E-A947-70E740481C1C}">
                <a14:useLocalDpi xmlns:a14="http://schemas.microsoft.com/office/drawing/2010/main" val="0"/>
              </a:ext>
            </a:extLst>
          </a:blip>
          <a:srcRect t="20114" b="20293"/>
          <a:stretch/>
        </p:blipFill>
        <p:spPr bwMode="auto">
          <a:xfrm>
            <a:off x="5239383" y="2690037"/>
            <a:ext cx="2676265" cy="79744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372200" y="1224007"/>
            <a:ext cx="2304256" cy="908849"/>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0" kern="1200">
                <a:solidFill>
                  <a:schemeClr val="tx1"/>
                </a:solidFill>
                <a:latin typeface="Calibri Light" panose="020F0302020204030204" pitchFamily="34" charset="0"/>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sz="2000" b="1" dirty="0" smtClean="0">
                <a:solidFill>
                  <a:schemeClr val="accent2"/>
                </a:solidFill>
              </a:rPr>
              <a:t>Hash fragment</a:t>
            </a:r>
          </a:p>
          <a:p>
            <a:pPr lvl="2">
              <a:buFont typeface="Arial" panose="020B0604020202020204" pitchFamily="34" charset="0"/>
              <a:buChar char="•"/>
            </a:pPr>
            <a:r>
              <a:rPr lang="en-US" sz="2000" dirty="0" smtClean="0"/>
              <a:t>Range request (</a:t>
            </a:r>
            <a:r>
              <a:rPr lang="en-US" sz="2000" dirty="0" err="1" smtClean="0"/>
              <a:t>npt</a:t>
            </a:r>
            <a:r>
              <a:rPr lang="en-US" sz="2000" dirty="0" smtClean="0"/>
              <a:t>)</a:t>
            </a:r>
          </a:p>
        </p:txBody>
      </p:sp>
      <p:sp>
        <p:nvSpPr>
          <p:cNvPr id="5" name="Cross 4"/>
          <p:cNvSpPr/>
          <p:nvPr/>
        </p:nvSpPr>
        <p:spPr>
          <a:xfrm>
            <a:off x="6311702" y="3645024"/>
            <a:ext cx="396044" cy="419194"/>
          </a:xfrm>
          <a:prstGeom prst="plus">
            <a:avLst>
              <a:gd name="adj" fmla="val 37682"/>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ross 11"/>
          <p:cNvSpPr/>
          <p:nvPr/>
        </p:nvSpPr>
        <p:spPr>
          <a:xfrm>
            <a:off x="6311702" y="4694998"/>
            <a:ext cx="396044" cy="419194"/>
          </a:xfrm>
          <a:prstGeom prst="plus">
            <a:avLst>
              <a:gd name="adj" fmla="val 37682"/>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63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MAFFIN ARCHITECTURE</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pic>
        <p:nvPicPr>
          <p:cNvPr id="7" name="Picture 2" descr="https://lh3.googleusercontent.com/k4d6DPz4uv79W0APpxOe7mOERBVu_k3xbFziAtBKfdY41zipSSA2w9jo-TUnKkZRqVM8R6_dK-kmYKvHIMDgdhAvVS9YRpxpTAgvZsa84ZPurb3t1KiT0Nk7fodtlcR92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7257259" cy="441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078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the Server</a:t>
            </a:r>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pic>
        <p:nvPicPr>
          <p:cNvPr id="3076" name="Picture 4" descr="C:\Users\lisena\Dropbox\tesi\maffin_diagram_quer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48" y="404664"/>
            <a:ext cx="6876256" cy="546797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rot="16200000">
            <a:off x="-1088479" y="3040807"/>
            <a:ext cx="4092734"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r>
              <a:rPr lang="en-US" dirty="0" smtClean="0"/>
              <a:t>QUERY FRAGMENT FLOW</a:t>
            </a:r>
            <a:endParaRPr lang="en-US" dirty="0"/>
          </a:p>
        </p:txBody>
      </p:sp>
    </p:spTree>
    <p:extLst>
      <p:ext uri="{BB962C8B-B14F-4D97-AF65-F5344CB8AC3E}">
        <p14:creationId xmlns:p14="http://schemas.microsoft.com/office/powerpoint/2010/main" val="4215025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THE REQUESTS</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9364136"/>
              </p:ext>
            </p:extLst>
          </p:nvPr>
        </p:nvGraphicFramePr>
        <p:xfrm>
          <a:off x="827584" y="980728"/>
          <a:ext cx="7521575"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170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pic>
        <p:nvPicPr>
          <p:cNvPr id="4098" name="Picture 2" descr="https://lh5.googleusercontent.com/gAYtm02Sba46it6L5kfSJEa61RNojTUGIfv08L2__C7pvVx8O-4QDSDmAbNXasSHoJo-AyPY-LY5JDv65WLGiheJ1jxLW9_HvmQ9niIEYehH7lr89Ly-cpGeK7Nc7wNtj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36" t="23752" r="13098" b="14013"/>
          <a:stretch/>
        </p:blipFill>
        <p:spPr bwMode="auto">
          <a:xfrm>
            <a:off x="6502075" y="1305749"/>
            <a:ext cx="1933203" cy="132525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6502075" y="2769895"/>
            <a:ext cx="1933203" cy="0"/>
          </a:xfrm>
          <a:prstGeom prst="straightConnector1">
            <a:avLst/>
          </a:prstGeom>
          <a:ln w="19050">
            <a:headEnd type="arrow"/>
            <a:tailEnd type="arrow"/>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p:nvPr/>
        </p:nvCxnSpPr>
        <p:spPr>
          <a:xfrm>
            <a:off x="6372200" y="1305749"/>
            <a:ext cx="0" cy="1325257"/>
          </a:xfrm>
          <a:prstGeom prst="straightConnector1">
            <a:avLst/>
          </a:prstGeom>
          <a:ln w="19050">
            <a:headEnd type="arrow"/>
            <a:tailEnd type="arrow"/>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p:nvPr/>
        </p:nvCxnSpPr>
        <p:spPr>
          <a:xfrm>
            <a:off x="6502075" y="1185719"/>
            <a:ext cx="1933203"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6876256" y="2769895"/>
            <a:ext cx="1008112" cy="276999"/>
          </a:xfrm>
          <a:prstGeom prst="rect">
            <a:avLst/>
          </a:prstGeom>
          <a:noFill/>
        </p:spPr>
        <p:txBody>
          <a:bodyPr wrap="square" rtlCol="0">
            <a:spAutoFit/>
          </a:bodyPr>
          <a:lstStyle/>
          <a:p>
            <a:pPr algn="ctr"/>
            <a:r>
              <a:rPr lang="en-US" sz="1200" b="1" dirty="0" smtClean="0">
                <a:solidFill>
                  <a:schemeClr val="accent3"/>
                </a:solidFill>
              </a:rPr>
              <a:t>400px</a:t>
            </a:r>
            <a:endParaRPr lang="en-US" sz="1200" b="1" dirty="0">
              <a:solidFill>
                <a:schemeClr val="accent3"/>
              </a:solidFill>
            </a:endParaRPr>
          </a:p>
        </p:txBody>
      </p:sp>
      <p:sp>
        <p:nvSpPr>
          <p:cNvPr id="20" name="TextBox 19"/>
          <p:cNvSpPr txBox="1"/>
          <p:nvPr/>
        </p:nvSpPr>
        <p:spPr>
          <a:xfrm rot="16200000">
            <a:off x="5646604" y="1829877"/>
            <a:ext cx="1008112" cy="276999"/>
          </a:xfrm>
          <a:prstGeom prst="rect">
            <a:avLst/>
          </a:prstGeom>
          <a:noFill/>
        </p:spPr>
        <p:txBody>
          <a:bodyPr wrap="square" rtlCol="0">
            <a:spAutoFit/>
          </a:bodyPr>
          <a:lstStyle/>
          <a:p>
            <a:pPr algn="ctr"/>
            <a:r>
              <a:rPr lang="en-US" sz="1200" b="1" dirty="0" smtClean="0">
                <a:solidFill>
                  <a:schemeClr val="accent3"/>
                </a:solidFill>
              </a:rPr>
              <a:t>220px</a:t>
            </a:r>
            <a:endParaRPr lang="en-US" sz="1200" b="1" dirty="0">
              <a:solidFill>
                <a:schemeClr val="accent3"/>
              </a:solidFill>
            </a:endParaRPr>
          </a:p>
        </p:txBody>
      </p:sp>
      <p:sp>
        <p:nvSpPr>
          <p:cNvPr id="21" name="TextBox 20"/>
          <p:cNvSpPr txBox="1"/>
          <p:nvPr/>
        </p:nvSpPr>
        <p:spPr>
          <a:xfrm>
            <a:off x="6876256" y="908720"/>
            <a:ext cx="1008112" cy="276999"/>
          </a:xfrm>
          <a:prstGeom prst="rect">
            <a:avLst/>
          </a:prstGeom>
          <a:noFill/>
        </p:spPr>
        <p:txBody>
          <a:bodyPr wrap="square" rtlCol="0">
            <a:spAutoFit/>
          </a:bodyPr>
          <a:lstStyle/>
          <a:p>
            <a:pPr algn="ctr"/>
            <a:r>
              <a:rPr lang="en-US" sz="1200" b="1" dirty="0" smtClean="0">
                <a:solidFill>
                  <a:schemeClr val="accent2"/>
                </a:solidFill>
              </a:rPr>
              <a:t>00:21:43</a:t>
            </a:r>
            <a:endParaRPr lang="en-US" sz="1200" b="1" dirty="0">
              <a:solidFill>
                <a:schemeClr val="accent2"/>
              </a:solidFill>
            </a:endParaRPr>
          </a:p>
        </p:txBody>
      </p:sp>
      <p:sp>
        <p:nvSpPr>
          <p:cNvPr id="19" name="Rectangle 18"/>
          <p:cNvSpPr/>
          <p:nvPr/>
        </p:nvSpPr>
        <p:spPr>
          <a:xfrm>
            <a:off x="669926" y="1031365"/>
            <a:ext cx="4752528" cy="1569660"/>
          </a:xfrm>
          <a:prstGeom prst="rect">
            <a:avLst/>
          </a:prstGeom>
        </p:spPr>
        <p:txBody>
          <a:bodyPr wrap="square">
            <a:spAutoFit/>
          </a:bodyPr>
          <a:lstStyle/>
          <a:p>
            <a:r>
              <a:rPr lang="en-US" sz="2400" dirty="0" smtClean="0">
                <a:solidFill>
                  <a:schemeClr val="bg1">
                    <a:lumMod val="50000"/>
                  </a:schemeClr>
                </a:solidFill>
              </a:rPr>
              <a:t>video.mp4</a:t>
            </a:r>
          </a:p>
          <a:p>
            <a:r>
              <a:rPr lang="en-US" sz="2400" dirty="0" smtClean="0">
                <a:solidFill>
                  <a:schemeClr val="accent2"/>
                </a:solidFill>
              </a:rPr>
              <a:t>? t= 00:00:10, 00:00:20</a:t>
            </a:r>
          </a:p>
          <a:p>
            <a:r>
              <a:rPr lang="en-US" sz="2400" dirty="0" smtClean="0">
                <a:solidFill>
                  <a:schemeClr val="bg2">
                    <a:lumMod val="50000"/>
                  </a:schemeClr>
                </a:solidFill>
              </a:rPr>
              <a:t>&amp; </a:t>
            </a:r>
            <a:r>
              <a:rPr lang="en-US" sz="2400" dirty="0" err="1" smtClean="0">
                <a:solidFill>
                  <a:schemeClr val="bg2">
                    <a:lumMod val="50000"/>
                  </a:schemeClr>
                </a:solidFill>
              </a:rPr>
              <a:t>xywh</a:t>
            </a:r>
            <a:r>
              <a:rPr lang="en-US" sz="2400" dirty="0" smtClean="0">
                <a:solidFill>
                  <a:schemeClr val="bg2">
                    <a:lumMod val="50000"/>
                  </a:schemeClr>
                </a:solidFill>
              </a:rPr>
              <a:t>=0,0,400,220</a:t>
            </a:r>
          </a:p>
          <a:p>
            <a:r>
              <a:rPr lang="en-US" sz="2400" dirty="0" smtClean="0">
                <a:solidFill>
                  <a:schemeClr val="accent4"/>
                </a:solidFill>
              </a:rPr>
              <a:t>&amp; track=video &amp; track=audio</a:t>
            </a:r>
            <a:endParaRPr lang="en-US" sz="2400" dirty="0">
              <a:solidFill>
                <a:schemeClr val="accent4"/>
              </a:solidFill>
            </a:endParaRPr>
          </a:p>
        </p:txBody>
      </p:sp>
      <p:graphicFrame>
        <p:nvGraphicFramePr>
          <p:cNvPr id="22" name="Diagram 21"/>
          <p:cNvGraphicFramePr/>
          <p:nvPr>
            <p:extLst>
              <p:ext uri="{D42A27DB-BD31-4B8C-83A1-F6EECF244321}">
                <p14:modId xmlns:p14="http://schemas.microsoft.com/office/powerpoint/2010/main" val="798753881"/>
              </p:ext>
            </p:extLst>
          </p:nvPr>
        </p:nvGraphicFramePr>
        <p:xfrm>
          <a:off x="669926" y="2510230"/>
          <a:ext cx="4104456" cy="28335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 name="Right Arrow 22"/>
          <p:cNvSpPr/>
          <p:nvPr/>
        </p:nvSpPr>
        <p:spPr>
          <a:xfrm>
            <a:off x="4211960" y="4628678"/>
            <a:ext cx="1362636"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150660" y="4628678"/>
            <a:ext cx="2566728" cy="461665"/>
          </a:xfrm>
          <a:prstGeom prst="rect">
            <a:avLst/>
          </a:prstGeom>
        </p:spPr>
        <p:txBody>
          <a:bodyPr wrap="none">
            <a:spAutoFit/>
          </a:bodyPr>
          <a:lstStyle/>
          <a:p>
            <a:r>
              <a:rPr lang="en-US" sz="2400" dirty="0" smtClean="0">
                <a:solidFill>
                  <a:schemeClr val="accent1">
                    <a:lumMod val="50000"/>
                  </a:schemeClr>
                </a:solidFill>
              </a:rPr>
              <a:t>video_10-20.mp4</a:t>
            </a:r>
            <a:endParaRPr lang="en-US" sz="2400" dirty="0">
              <a:solidFill>
                <a:schemeClr val="accent1">
                  <a:lumMod val="50000"/>
                </a:schemeClr>
              </a:solidFill>
            </a:endParaRPr>
          </a:p>
        </p:txBody>
      </p:sp>
      <p:sp>
        <p:nvSpPr>
          <p:cNvPr id="26" name="Rectangle 25"/>
          <p:cNvSpPr/>
          <p:nvPr/>
        </p:nvSpPr>
        <p:spPr>
          <a:xfrm>
            <a:off x="323528" y="5445224"/>
            <a:ext cx="8668427" cy="369332"/>
          </a:xfrm>
          <a:prstGeom prst="rect">
            <a:avLst/>
          </a:prstGeom>
        </p:spPr>
        <p:txBody>
          <a:bodyPr wrap="square">
            <a:spAutoFit/>
          </a:bodyPr>
          <a:lstStyle/>
          <a:p>
            <a:pPr algn="ctr"/>
            <a:r>
              <a:rPr lang="en-US" dirty="0" err="1">
                <a:solidFill>
                  <a:schemeClr val="tx1">
                    <a:lumMod val="75000"/>
                    <a:lumOff val="25000"/>
                  </a:schemeClr>
                </a:solidFill>
              </a:rPr>
              <a:t>originalFileName</a:t>
            </a:r>
            <a:r>
              <a:rPr lang="en-US" dirty="0">
                <a:solidFill>
                  <a:schemeClr val="tx1">
                    <a:lumMod val="75000"/>
                    <a:lumOff val="25000"/>
                  </a:schemeClr>
                </a:solidFill>
              </a:rPr>
              <a:t>[_START[-END]][_TRACKNAME][_[PERCENT]X-Y-W-H].</a:t>
            </a:r>
            <a:r>
              <a:rPr lang="en-US" dirty="0" err="1">
                <a:solidFill>
                  <a:schemeClr val="tx1">
                    <a:lumMod val="75000"/>
                    <a:lumOff val="25000"/>
                  </a:schemeClr>
                </a:solidFill>
              </a:rPr>
              <a:t>origFmt</a:t>
            </a:r>
            <a:endParaRPr lang="en-US" dirty="0">
              <a:solidFill>
                <a:schemeClr val="tx1">
                  <a:lumMod val="75000"/>
                  <a:lumOff val="25000"/>
                </a:schemeClr>
              </a:solidFill>
            </a:endParaRPr>
          </a:p>
        </p:txBody>
      </p:sp>
    </p:spTree>
    <p:extLst>
      <p:ext uri="{BB962C8B-B14F-4D97-AF65-F5344CB8AC3E}">
        <p14:creationId xmlns:p14="http://schemas.microsoft.com/office/powerpoint/2010/main" val="3170362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ANALYSIS</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
        <p:nvSpPr>
          <p:cNvPr id="3" name="Content Placeholder 2"/>
          <p:cNvSpPr>
            <a:spLocks noGrp="1"/>
          </p:cNvSpPr>
          <p:nvPr>
            <p:ph idx="1"/>
          </p:nvPr>
        </p:nvSpPr>
        <p:spPr>
          <a:xfrm>
            <a:off x="0" y="1412776"/>
            <a:ext cx="9144000" cy="504056"/>
          </a:xfrm>
        </p:spPr>
        <p:txBody>
          <a:bodyPr>
            <a:noAutofit/>
          </a:bodyPr>
          <a:lstStyle/>
          <a:p>
            <a:pPr algn="ctr"/>
            <a:r>
              <a:rPr lang="en-US" sz="3200" dirty="0" err="1" smtClean="0">
                <a:solidFill>
                  <a:srgbClr val="00B0F0"/>
                </a:solidFill>
              </a:rPr>
              <a:t>ffprobe</a:t>
            </a:r>
            <a:endParaRPr lang="en-US" sz="3200" dirty="0">
              <a:solidFill>
                <a:srgbClr val="00B0F0"/>
              </a:solidFill>
            </a:endParaRPr>
          </a:p>
        </p:txBody>
      </p:sp>
      <p:sp>
        <p:nvSpPr>
          <p:cNvPr id="27" name="Content Placeholder 2"/>
          <p:cNvSpPr txBox="1">
            <a:spLocks/>
          </p:cNvSpPr>
          <p:nvPr/>
        </p:nvSpPr>
        <p:spPr>
          <a:xfrm>
            <a:off x="0" y="1916832"/>
            <a:ext cx="9144000" cy="504056"/>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0" kern="1200">
                <a:solidFill>
                  <a:schemeClr val="tx1"/>
                </a:solidFill>
                <a:latin typeface="Calibri Light" panose="020F0302020204030204" pitchFamily="34" charset="0"/>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lgn="ctr"/>
            <a:r>
              <a:rPr lang="en-US" sz="2400" dirty="0"/>
              <a:t>a</a:t>
            </a:r>
            <a:r>
              <a:rPr lang="en-US" sz="2400" dirty="0" smtClean="0"/>
              <a:t>nalysis tool of </a:t>
            </a:r>
            <a:r>
              <a:rPr lang="en-US" sz="2400" dirty="0" err="1" smtClean="0"/>
              <a:t>ffmpeg</a:t>
            </a:r>
            <a:endParaRPr lang="en-US" sz="2400" dirty="0"/>
          </a:p>
        </p:txBody>
      </p:sp>
      <p:sp>
        <p:nvSpPr>
          <p:cNvPr id="5" name="Bent Arrow 4"/>
          <p:cNvSpPr/>
          <p:nvPr/>
        </p:nvSpPr>
        <p:spPr>
          <a:xfrm rot="10800000">
            <a:off x="3743908" y="2497092"/>
            <a:ext cx="720081" cy="859899"/>
          </a:xfrm>
          <a:prstGeom prst="ben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8" name="Bent Arrow 27"/>
          <p:cNvSpPr/>
          <p:nvPr/>
        </p:nvSpPr>
        <p:spPr>
          <a:xfrm rot="10800000" flipH="1">
            <a:off x="4355976" y="2497093"/>
            <a:ext cx="684078" cy="859899"/>
          </a:xfrm>
          <a:prstGeom prst="bentArrow">
            <a:avLst>
              <a:gd name="adj1" fmla="val 23797"/>
              <a:gd name="adj2" fmla="val 25000"/>
              <a:gd name="adj3" fmla="val 25000"/>
              <a:gd name="adj4" fmla="val 4375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616638" y="2646040"/>
            <a:ext cx="2875242" cy="22231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r>
              <a:rPr lang="en-US" b="1" dirty="0" smtClean="0">
                <a:solidFill>
                  <a:srgbClr val="00B0F0"/>
                </a:solidFill>
              </a:rPr>
              <a:t>GENERAL PROPERTIES</a:t>
            </a:r>
          </a:p>
          <a:p>
            <a:r>
              <a:rPr lang="en-US" dirty="0" smtClean="0">
                <a:solidFill>
                  <a:schemeClr val="tx1"/>
                </a:solidFill>
              </a:rPr>
              <a:t>about the entire video</a:t>
            </a:r>
          </a:p>
          <a:p>
            <a:pPr marL="285750" indent="-285750">
              <a:buFont typeface="Arial" panose="020B0604020202020204" pitchFamily="34" charset="0"/>
              <a:buChar char="•"/>
            </a:pPr>
            <a:r>
              <a:rPr lang="en-US" dirty="0" smtClean="0">
                <a:solidFill>
                  <a:sysClr val="windowText" lastClr="000000"/>
                </a:solidFill>
              </a:rPr>
              <a:t>Duration</a:t>
            </a:r>
          </a:p>
          <a:p>
            <a:pPr marL="285750" indent="-285750">
              <a:buFont typeface="Arial" panose="020B0604020202020204" pitchFamily="34" charset="0"/>
              <a:buChar char="•"/>
            </a:pPr>
            <a:r>
              <a:rPr lang="en-US" dirty="0" smtClean="0">
                <a:solidFill>
                  <a:sysClr val="windowText" lastClr="000000"/>
                </a:solidFill>
              </a:rPr>
              <a:t>Height and Width</a:t>
            </a:r>
          </a:p>
          <a:p>
            <a:pPr marL="285750" indent="-285750">
              <a:buFont typeface="Arial" panose="020B0604020202020204" pitchFamily="34" charset="0"/>
              <a:buChar char="•"/>
            </a:pPr>
            <a:endParaRPr lang="en-US" dirty="0" smtClean="0">
              <a:solidFill>
                <a:sysClr val="windowText" lastClr="000000"/>
              </a:solidFill>
            </a:endParaRPr>
          </a:p>
        </p:txBody>
      </p:sp>
      <p:sp>
        <p:nvSpPr>
          <p:cNvPr id="30" name="Rectangle 29"/>
          <p:cNvSpPr/>
          <p:nvPr/>
        </p:nvSpPr>
        <p:spPr>
          <a:xfrm>
            <a:off x="5839303" y="2870595"/>
            <a:ext cx="2561735" cy="22231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r>
              <a:rPr lang="en-US" b="1" dirty="0" smtClean="0">
                <a:solidFill>
                  <a:srgbClr val="00B0F0"/>
                </a:solidFill>
              </a:rPr>
              <a:t>FRAME PROPERTIES</a:t>
            </a:r>
          </a:p>
          <a:p>
            <a:r>
              <a:rPr lang="en-US" dirty="0">
                <a:solidFill>
                  <a:schemeClr val="tx1"/>
                </a:solidFill>
              </a:rPr>
              <a:t>about </a:t>
            </a:r>
            <a:r>
              <a:rPr lang="en-US" dirty="0" smtClean="0">
                <a:solidFill>
                  <a:schemeClr val="tx1"/>
                </a:solidFill>
              </a:rPr>
              <a:t>each frame</a:t>
            </a:r>
            <a:endParaRPr lang="en-US" b="1" dirty="0" smtClean="0">
              <a:solidFill>
                <a:srgbClr val="00B0F0"/>
              </a:solidFill>
            </a:endParaRPr>
          </a:p>
          <a:p>
            <a:pPr marL="285750" indent="-285750">
              <a:buFont typeface="Arial" panose="020B0604020202020204" pitchFamily="34" charset="0"/>
              <a:buChar char="•"/>
            </a:pPr>
            <a:r>
              <a:rPr lang="en-US" dirty="0" smtClean="0">
                <a:solidFill>
                  <a:sysClr val="windowText" lastClr="000000"/>
                </a:solidFill>
              </a:rPr>
              <a:t>Type (I, P or B)</a:t>
            </a:r>
          </a:p>
          <a:p>
            <a:pPr marL="285750" indent="-285750">
              <a:buFont typeface="Arial" panose="020B0604020202020204" pitchFamily="34" charset="0"/>
              <a:buChar char="•"/>
            </a:pPr>
            <a:r>
              <a:rPr lang="en-US" dirty="0" smtClean="0">
                <a:solidFill>
                  <a:sysClr val="windowText" lastClr="000000"/>
                </a:solidFill>
              </a:rPr>
              <a:t>Time</a:t>
            </a:r>
          </a:p>
          <a:p>
            <a:pPr marL="285750" indent="-285750">
              <a:buFont typeface="Arial" panose="020B0604020202020204" pitchFamily="34" charset="0"/>
              <a:buChar char="•"/>
            </a:pPr>
            <a:r>
              <a:rPr lang="en-US" dirty="0" smtClean="0">
                <a:solidFill>
                  <a:sysClr val="windowText" lastClr="000000"/>
                </a:solidFill>
              </a:rPr>
              <a:t>Duration</a:t>
            </a:r>
          </a:p>
          <a:p>
            <a:pPr marL="285750" indent="-285750">
              <a:buFont typeface="Arial" panose="020B0604020202020204" pitchFamily="34" charset="0"/>
              <a:buChar char="•"/>
            </a:pPr>
            <a:r>
              <a:rPr lang="en-US" dirty="0" smtClean="0">
                <a:solidFill>
                  <a:sysClr val="windowText" lastClr="000000"/>
                </a:solidFill>
              </a:rPr>
              <a:t>Byte position</a:t>
            </a:r>
          </a:p>
          <a:p>
            <a:pPr marL="285750" indent="-285750">
              <a:buFont typeface="Arial" panose="020B0604020202020204" pitchFamily="34" charset="0"/>
              <a:buChar char="•"/>
            </a:pPr>
            <a:r>
              <a:rPr lang="en-US" dirty="0" smtClean="0">
                <a:solidFill>
                  <a:sysClr val="windowText" lastClr="000000"/>
                </a:solidFill>
              </a:rPr>
              <a:t>Byte length</a:t>
            </a:r>
          </a:p>
          <a:p>
            <a:pPr marL="285750" indent="-285750">
              <a:buFont typeface="Arial" panose="020B0604020202020204" pitchFamily="34" charset="0"/>
              <a:buChar char="•"/>
            </a:pPr>
            <a:endParaRPr lang="en-US" dirty="0" smtClean="0">
              <a:solidFill>
                <a:sysClr val="windowText" lastClr="000000"/>
              </a:solidFill>
            </a:endParaRPr>
          </a:p>
        </p:txBody>
      </p:sp>
    </p:spTree>
    <p:extLst>
      <p:ext uri="{BB962C8B-B14F-4D97-AF65-F5344CB8AC3E}">
        <p14:creationId xmlns:p14="http://schemas.microsoft.com/office/powerpoint/2010/main" val="220004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365760"/>
            <a:ext cx="8200392" cy="548640"/>
          </a:xfrm>
        </p:spPr>
        <p:txBody>
          <a:bodyPr/>
          <a:lstStyle/>
          <a:p>
            <a:r>
              <a:rPr lang="en-US" dirty="0"/>
              <a:t>Checking for previous computations</a:t>
            </a:r>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pic>
        <p:nvPicPr>
          <p:cNvPr id="26" name="Picture 2" descr="https://lh3.googleusercontent.com/k4d6DPz4uv79W0APpxOe7mOERBVu_k3xbFziAtBKfdY41zipSSA2w9jo-TUnKkZRqVM8R6_dK-kmYKvHIMDgdhAvVS9YRpxpTAgvZsa84ZPurb3t1KiT0Nk7fodtlcR92Q"/>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82683" b="67547"/>
          <a:stretch/>
        </p:blipFill>
        <p:spPr bwMode="auto">
          <a:xfrm>
            <a:off x="2780510" y="3893037"/>
            <a:ext cx="1761793" cy="200956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827584" y="1416581"/>
            <a:ext cx="7429438" cy="22231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spcBef>
                <a:spcPts val="600"/>
              </a:spcBef>
              <a:spcAft>
                <a:spcPts val="600"/>
              </a:spcAft>
            </a:pPr>
            <a:r>
              <a:rPr lang="en-US" sz="2400" dirty="0" smtClean="0">
                <a:solidFill>
                  <a:schemeClr val="tx1"/>
                </a:solidFill>
              </a:rPr>
              <a:t>We</a:t>
            </a:r>
            <a:r>
              <a:rPr lang="en-US" sz="2400" dirty="0">
                <a:solidFill>
                  <a:sysClr val="windowText" lastClr="000000"/>
                </a:solidFill>
              </a:rPr>
              <a:t> </a:t>
            </a:r>
            <a:r>
              <a:rPr lang="en-US" sz="2400" dirty="0" smtClean="0">
                <a:solidFill>
                  <a:sysClr val="windowText" lastClr="000000"/>
                </a:solidFill>
              </a:rPr>
              <a:t>use the database as smart cache</a:t>
            </a:r>
          </a:p>
          <a:p>
            <a:pPr marL="285750" indent="-285750">
              <a:spcBef>
                <a:spcPts val="600"/>
              </a:spcBef>
              <a:spcAft>
                <a:spcPts val="600"/>
              </a:spcAft>
              <a:buFont typeface="Arial" panose="020B0604020202020204" pitchFamily="34" charset="0"/>
              <a:buChar char="•"/>
            </a:pPr>
            <a:r>
              <a:rPr lang="en-US" sz="2400" dirty="0" smtClean="0">
                <a:solidFill>
                  <a:sysClr val="windowText" lastClr="000000"/>
                </a:solidFill>
              </a:rPr>
              <a:t>avoiding re-doing the </a:t>
            </a:r>
            <a:r>
              <a:rPr lang="en-US" sz="2400" dirty="0" err="1" smtClean="0">
                <a:solidFill>
                  <a:sysClr val="windowText" lastClr="000000"/>
                </a:solidFill>
              </a:rPr>
              <a:t>ffmpeg</a:t>
            </a:r>
            <a:r>
              <a:rPr lang="en-US" sz="2400" dirty="0" smtClean="0">
                <a:solidFill>
                  <a:sysClr val="windowText" lastClr="000000"/>
                </a:solidFill>
              </a:rPr>
              <a:t> process of a previous fragment</a:t>
            </a:r>
            <a:endParaRPr lang="en-US" sz="2400" dirty="0">
              <a:solidFill>
                <a:schemeClr val="tx1"/>
              </a:solidFill>
            </a:endParaRPr>
          </a:p>
          <a:p>
            <a:pPr marL="285750" indent="-285750">
              <a:spcBef>
                <a:spcPts val="600"/>
              </a:spcBef>
              <a:spcAft>
                <a:spcPts val="600"/>
              </a:spcAft>
              <a:buFont typeface="Arial" panose="020B0604020202020204" pitchFamily="34" charset="0"/>
              <a:buChar char="•"/>
            </a:pPr>
            <a:r>
              <a:rPr lang="en-US" sz="2400" dirty="0" smtClean="0">
                <a:solidFill>
                  <a:schemeClr val="tx1"/>
                </a:solidFill>
              </a:rPr>
              <a:t>alias detection</a:t>
            </a:r>
            <a:endParaRPr lang="en-US" sz="2400" dirty="0" smtClean="0">
              <a:solidFill>
                <a:sysClr val="windowText" lastClr="000000"/>
              </a:solidFill>
            </a:endParaRPr>
          </a:p>
        </p:txBody>
      </p:sp>
      <p:grpSp>
        <p:nvGrpSpPr>
          <p:cNvPr id="8" name="Group 7"/>
          <p:cNvGrpSpPr/>
          <p:nvPr/>
        </p:nvGrpSpPr>
        <p:grpSpPr>
          <a:xfrm>
            <a:off x="4868741" y="4149080"/>
            <a:ext cx="1687388" cy="1368153"/>
            <a:chOff x="5292079" y="4149080"/>
            <a:chExt cx="1687388" cy="1368153"/>
          </a:xfrm>
        </p:grpSpPr>
        <p:grpSp>
          <p:nvGrpSpPr>
            <p:cNvPr id="7" name="Group 6"/>
            <p:cNvGrpSpPr/>
            <p:nvPr/>
          </p:nvGrpSpPr>
          <p:grpSpPr>
            <a:xfrm>
              <a:off x="5292079" y="4365104"/>
              <a:ext cx="638471" cy="1003312"/>
              <a:chOff x="5292080" y="4365104"/>
              <a:chExt cx="504056" cy="792088"/>
            </a:xfrm>
          </p:grpSpPr>
          <p:sp>
            <p:nvSpPr>
              <p:cNvPr id="5" name="Rounded Rectangle 4"/>
              <p:cNvSpPr/>
              <p:nvPr/>
            </p:nvSpPr>
            <p:spPr>
              <a:xfrm>
                <a:off x="5292080" y="4365104"/>
                <a:ext cx="504056" cy="21602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ounded Rectangle 29"/>
              <p:cNvSpPr/>
              <p:nvPr/>
            </p:nvSpPr>
            <p:spPr>
              <a:xfrm>
                <a:off x="5292080" y="4941168"/>
                <a:ext cx="504056" cy="21602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3" name="Flowchart: Delay 2"/>
            <p:cNvSpPr/>
            <p:nvPr/>
          </p:nvSpPr>
          <p:spPr>
            <a:xfrm>
              <a:off x="5611314" y="4149080"/>
              <a:ext cx="1368153" cy="1368153"/>
            </a:xfrm>
            <a:prstGeom prst="flowChartDelay">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solidFill>
                    <a:schemeClr val="bg1"/>
                  </a:solidFill>
                </a:rPr>
                <a:t>GridFS</a:t>
              </a:r>
              <a:endParaRPr lang="en-US" dirty="0">
                <a:solidFill>
                  <a:schemeClr val="bg1"/>
                </a:solidFill>
              </a:endParaRPr>
            </a:p>
          </p:txBody>
        </p:sp>
      </p:grpSp>
    </p:spTree>
    <p:extLst>
      <p:ext uri="{BB962C8B-B14F-4D97-AF65-F5344CB8AC3E}">
        <p14:creationId xmlns:p14="http://schemas.microsoft.com/office/powerpoint/2010/main" val="171327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365760"/>
            <a:ext cx="8200392" cy="548640"/>
          </a:xfrm>
        </p:spPr>
        <p:txBody>
          <a:bodyPr/>
          <a:lstStyle/>
          <a:p>
            <a:r>
              <a:rPr lang="en-US" dirty="0"/>
              <a:t>Checking for previous computations</a:t>
            </a:r>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
        <p:nvSpPr>
          <p:cNvPr id="14" name="Rectangle 13"/>
          <p:cNvSpPr/>
          <p:nvPr/>
        </p:nvSpPr>
        <p:spPr>
          <a:xfrm>
            <a:off x="742558" y="1242930"/>
            <a:ext cx="7686615" cy="10801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nSpc>
                <a:spcPct val="200000"/>
              </a:lnSpc>
              <a:buFont typeface="Arial" panose="020B0604020202020204" pitchFamily="34" charset="0"/>
              <a:buChar char="•"/>
            </a:pPr>
            <a:r>
              <a:rPr lang="en-US" sz="2000" dirty="0" smtClean="0">
                <a:solidFill>
                  <a:sysClr val="windowText" lastClr="000000"/>
                </a:solidFill>
              </a:rPr>
              <a:t>We can “cut” only in correspondence to Intra-coded frames</a:t>
            </a:r>
          </a:p>
          <a:p>
            <a:pPr marL="285750" indent="-285750">
              <a:lnSpc>
                <a:spcPct val="200000"/>
              </a:lnSpc>
              <a:buFont typeface="Arial" panose="020B0604020202020204" pitchFamily="34" charset="0"/>
              <a:buChar char="•"/>
            </a:pPr>
            <a:r>
              <a:rPr lang="en-US" sz="2000" b="1" dirty="0" smtClean="0">
                <a:solidFill>
                  <a:sysClr val="windowText" lastClr="000000"/>
                </a:solidFill>
              </a:rPr>
              <a:t>video_10-20</a:t>
            </a:r>
            <a:r>
              <a:rPr lang="en-US" sz="2000" dirty="0" smtClean="0">
                <a:solidFill>
                  <a:sysClr val="windowText" lastClr="000000"/>
                </a:solidFill>
              </a:rPr>
              <a:t> and </a:t>
            </a:r>
            <a:r>
              <a:rPr lang="en-US" sz="2000" b="1" dirty="0" smtClean="0">
                <a:solidFill>
                  <a:sysClr val="windowText" lastClr="000000"/>
                </a:solidFill>
              </a:rPr>
              <a:t>video_11-20</a:t>
            </a:r>
            <a:r>
              <a:rPr lang="en-US" sz="2000" dirty="0" smtClean="0">
                <a:solidFill>
                  <a:sysClr val="windowText" lastClr="000000"/>
                </a:solidFill>
              </a:rPr>
              <a:t> are byte identical</a:t>
            </a:r>
            <a:r>
              <a:rPr lang="en-US" sz="2000" dirty="0">
                <a:solidFill>
                  <a:sysClr val="windowText" lastClr="000000"/>
                </a:solidFill>
              </a:rPr>
              <a:t> </a:t>
            </a:r>
            <a:r>
              <a:rPr lang="en-US" sz="2000" dirty="0" smtClean="0">
                <a:solidFill>
                  <a:sysClr val="windowText" lastClr="000000"/>
                </a:solidFill>
                <a:sym typeface="Wingdings" panose="05000000000000000000" pitchFamily="2" charset="2"/>
              </a:rPr>
              <a:t> ALIASES</a:t>
            </a:r>
          </a:p>
        </p:txBody>
      </p:sp>
      <p:sp>
        <p:nvSpPr>
          <p:cNvPr id="15" name="Right Arrow 14"/>
          <p:cNvSpPr/>
          <p:nvPr/>
        </p:nvSpPr>
        <p:spPr>
          <a:xfrm rot="5400000">
            <a:off x="4275972" y="2809140"/>
            <a:ext cx="561760" cy="432048"/>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 name="Group 23"/>
          <p:cNvGrpSpPr/>
          <p:nvPr/>
        </p:nvGrpSpPr>
        <p:grpSpPr>
          <a:xfrm>
            <a:off x="143508" y="3140968"/>
            <a:ext cx="2164864" cy="2164864"/>
            <a:chOff x="323528" y="3140968"/>
            <a:chExt cx="2164864" cy="2164864"/>
          </a:xfrm>
        </p:grpSpPr>
        <p:sp>
          <p:nvSpPr>
            <p:cNvPr id="19" name="Oval 18"/>
            <p:cNvSpPr/>
            <p:nvPr/>
          </p:nvSpPr>
          <p:spPr>
            <a:xfrm>
              <a:off x="323528" y="3140968"/>
              <a:ext cx="2164864" cy="216486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03548" y="3320988"/>
              <a:ext cx="1804824" cy="1804824"/>
            </a:xfrm>
            <a:prstGeom prst="ellipse">
              <a:avLst/>
            </a:prstGeom>
            <a:ln w="571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GridFS</a:t>
              </a:r>
              <a:endParaRPr lang="en-US" dirty="0"/>
            </a:p>
          </p:txBody>
        </p:sp>
      </p:grpSp>
      <p:grpSp>
        <p:nvGrpSpPr>
          <p:cNvPr id="23" name="Group 22"/>
          <p:cNvGrpSpPr/>
          <p:nvPr/>
        </p:nvGrpSpPr>
        <p:grpSpPr>
          <a:xfrm>
            <a:off x="6739094" y="3131443"/>
            <a:ext cx="2164864" cy="2164864"/>
            <a:chOff x="6264188" y="3140968"/>
            <a:chExt cx="2164864" cy="2164864"/>
          </a:xfrm>
        </p:grpSpPr>
        <p:sp>
          <p:nvSpPr>
            <p:cNvPr id="20" name="Oval 19"/>
            <p:cNvSpPr/>
            <p:nvPr/>
          </p:nvSpPr>
          <p:spPr>
            <a:xfrm>
              <a:off x="6264188" y="3140968"/>
              <a:ext cx="2164864" cy="216486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44208" y="3319827"/>
              <a:ext cx="1804824" cy="180482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ALIASES Collection</a:t>
              </a:r>
              <a:endParaRPr lang="en-US" dirty="0"/>
            </a:p>
          </p:txBody>
        </p:sp>
      </p:grpSp>
      <p:sp>
        <p:nvSpPr>
          <p:cNvPr id="21" name="TextBox 20"/>
          <p:cNvSpPr txBox="1"/>
          <p:nvPr/>
        </p:nvSpPr>
        <p:spPr>
          <a:xfrm>
            <a:off x="2359960" y="4038734"/>
            <a:ext cx="2140032" cy="369332"/>
          </a:xfrm>
          <a:prstGeom prst="rect">
            <a:avLst/>
          </a:prstGeom>
          <a:noFill/>
        </p:spPr>
        <p:txBody>
          <a:bodyPr wrap="square" rtlCol="0">
            <a:spAutoFit/>
          </a:bodyPr>
          <a:lstStyle/>
          <a:p>
            <a:r>
              <a:rPr lang="en-US" dirty="0" smtClean="0"/>
              <a:t>video_10.45-19.41</a:t>
            </a:r>
          </a:p>
        </p:txBody>
      </p:sp>
      <p:sp>
        <p:nvSpPr>
          <p:cNvPr id="22" name="TextBox 21"/>
          <p:cNvSpPr txBox="1"/>
          <p:nvPr/>
        </p:nvSpPr>
        <p:spPr>
          <a:xfrm>
            <a:off x="5148063" y="3669402"/>
            <a:ext cx="1588723" cy="369332"/>
          </a:xfrm>
          <a:prstGeom prst="rect">
            <a:avLst/>
          </a:prstGeom>
          <a:noFill/>
        </p:spPr>
        <p:txBody>
          <a:bodyPr wrap="square" rtlCol="0">
            <a:spAutoFit/>
          </a:bodyPr>
          <a:lstStyle/>
          <a:p>
            <a:pPr algn="r"/>
            <a:r>
              <a:rPr lang="en-US" dirty="0" smtClean="0"/>
              <a:t>video_10-20</a:t>
            </a:r>
            <a:endParaRPr lang="en-US" dirty="0"/>
          </a:p>
        </p:txBody>
      </p:sp>
      <p:sp>
        <p:nvSpPr>
          <p:cNvPr id="25" name="TextBox 24"/>
          <p:cNvSpPr txBox="1"/>
          <p:nvPr/>
        </p:nvSpPr>
        <p:spPr>
          <a:xfrm>
            <a:off x="5148063" y="4365104"/>
            <a:ext cx="1588723" cy="369332"/>
          </a:xfrm>
          <a:prstGeom prst="rect">
            <a:avLst/>
          </a:prstGeom>
          <a:noFill/>
        </p:spPr>
        <p:txBody>
          <a:bodyPr wrap="square" rtlCol="0">
            <a:spAutoFit/>
          </a:bodyPr>
          <a:lstStyle/>
          <a:p>
            <a:pPr algn="r"/>
            <a:r>
              <a:rPr lang="en-US" dirty="0" smtClean="0"/>
              <a:t>video_11-20</a:t>
            </a:r>
            <a:endParaRPr lang="en-US" dirty="0"/>
          </a:p>
        </p:txBody>
      </p:sp>
      <p:cxnSp>
        <p:nvCxnSpPr>
          <p:cNvPr id="27" name="Straight Arrow Connector 26"/>
          <p:cNvCxnSpPr>
            <a:stCxn id="22" idx="1"/>
          </p:cNvCxnSpPr>
          <p:nvPr/>
        </p:nvCxnSpPr>
        <p:spPr>
          <a:xfrm flipH="1">
            <a:off x="4350637" y="3854068"/>
            <a:ext cx="797426" cy="184666"/>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29" name="Straight Arrow Connector 28"/>
          <p:cNvCxnSpPr>
            <a:stCxn id="25" idx="1"/>
          </p:cNvCxnSpPr>
          <p:nvPr/>
        </p:nvCxnSpPr>
        <p:spPr>
          <a:xfrm flipH="1" flipV="1">
            <a:off x="4350637" y="4365104"/>
            <a:ext cx="797426" cy="184666"/>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8527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Checking for previous computations</a:t>
            </a:r>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
        <p:nvSpPr>
          <p:cNvPr id="7" name="Rectangle 6"/>
          <p:cNvSpPr/>
          <p:nvPr/>
        </p:nvSpPr>
        <p:spPr>
          <a:xfrm>
            <a:off x="3347492" y="1844824"/>
            <a:ext cx="2571730" cy="461665"/>
          </a:xfrm>
          <a:prstGeom prst="rect">
            <a:avLst/>
          </a:prstGeom>
        </p:spPr>
        <p:txBody>
          <a:bodyPr wrap="none">
            <a:spAutoFit/>
          </a:bodyPr>
          <a:lstStyle/>
          <a:p>
            <a:r>
              <a:rPr lang="en-US" sz="2400" dirty="0" smtClean="0">
                <a:solidFill>
                  <a:schemeClr val="accent1">
                    <a:lumMod val="50000"/>
                  </a:schemeClr>
                </a:solidFill>
              </a:rPr>
              <a:t>video_10_20.mp4</a:t>
            </a:r>
            <a:endParaRPr lang="en-US" sz="2400" dirty="0">
              <a:solidFill>
                <a:schemeClr val="accent1">
                  <a:lumMod val="50000"/>
                </a:schemeClr>
              </a:solidFill>
            </a:endParaRPr>
          </a:p>
        </p:txBody>
      </p:sp>
      <p:graphicFrame>
        <p:nvGraphicFramePr>
          <p:cNvPr id="12" name="Diagram 11"/>
          <p:cNvGraphicFramePr/>
          <p:nvPr>
            <p:extLst>
              <p:ext uri="{D42A27DB-BD31-4B8C-83A1-F6EECF244321}">
                <p14:modId xmlns:p14="http://schemas.microsoft.com/office/powerpoint/2010/main" val="1741655711"/>
              </p:ext>
            </p:extLst>
          </p:nvPr>
        </p:nvGraphicFramePr>
        <p:xfrm>
          <a:off x="539552" y="2636911"/>
          <a:ext cx="8136904" cy="2854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35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a “media fragment”?</a:t>
            </a:r>
            <a:endParaRPr lang="en-US" dirty="0"/>
          </a:p>
        </p:txBody>
      </p:sp>
      <p:sp>
        <p:nvSpPr>
          <p:cNvPr id="3" name="Content Placeholder 2"/>
          <p:cNvSpPr>
            <a:spLocks noGrp="1"/>
          </p:cNvSpPr>
          <p:nvPr>
            <p:ph idx="1"/>
          </p:nvPr>
        </p:nvSpPr>
        <p:spPr>
          <a:xfrm>
            <a:off x="822960" y="1100629"/>
            <a:ext cx="7520940" cy="2544396"/>
          </a:xfrm>
        </p:spPr>
        <p:txBody>
          <a:bodyPr>
            <a:noAutofit/>
          </a:bodyPr>
          <a:lstStyle/>
          <a:p>
            <a:r>
              <a:rPr lang="en-US" sz="2800" i="1" dirty="0">
                <a:latin typeface="Calibri Light" panose="020F0302020204030204" pitchFamily="34" charset="0"/>
              </a:rPr>
              <a:t>“[...] to make media a “first class citizen” on the Web, it needs to be as easily linkable as HTML pages. Only when we can link into media resources, will we really be able to share the important parts of a media resource</a:t>
            </a:r>
            <a:r>
              <a:rPr lang="en-US" sz="2800" i="1" dirty="0" smtClean="0">
                <a:latin typeface="Calibri Light" panose="020F0302020204030204" pitchFamily="34" charset="0"/>
              </a:rPr>
              <a:t>.”</a:t>
            </a:r>
          </a:p>
          <a:p>
            <a:pPr algn="r"/>
            <a:r>
              <a:rPr lang="en-US" sz="1400" dirty="0"/>
              <a:t>D. Van </a:t>
            </a:r>
            <a:r>
              <a:rPr lang="en-US" sz="1400" dirty="0" err="1"/>
              <a:t>Deursen</a:t>
            </a:r>
            <a:r>
              <a:rPr lang="en-US" sz="1400" dirty="0"/>
              <a:t>, R. </a:t>
            </a:r>
            <a:r>
              <a:rPr lang="en-US" sz="1400" dirty="0" err="1"/>
              <a:t>Troncy</a:t>
            </a:r>
            <a:r>
              <a:rPr lang="en-US" sz="1400" dirty="0"/>
              <a:t>, </a:t>
            </a:r>
            <a:r>
              <a:rPr lang="en-US" sz="1400" dirty="0" smtClean="0"/>
              <a:t>et al. </a:t>
            </a:r>
            <a:r>
              <a:rPr lang="en-US" sz="1400" dirty="0"/>
              <a:t>Implementing the Media Fragments URI Specification.</a:t>
            </a:r>
            <a:endParaRPr lang="en-US" sz="1400" dirty="0">
              <a:latin typeface="Calibri Light" panose="020F0302020204030204" pitchFamily="34" charset="0"/>
            </a:endParaRPr>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pic>
        <p:nvPicPr>
          <p:cNvPr id="3074" name="Picture 2" descr="\\homes.eurecom.fr\Lisena\Windesktop\w3c.jpg"/>
          <p:cNvPicPr>
            <a:picLocks noChangeAspect="1" noChangeArrowheads="1"/>
          </p:cNvPicPr>
          <p:nvPr/>
        </p:nvPicPr>
        <p:blipFill rotWithShape="1">
          <a:blip r:embed="rId2">
            <a:extLst>
              <a:ext uri="{28A0092B-C50C-407E-A947-70E740481C1C}">
                <a14:useLocalDpi xmlns:a14="http://schemas.microsoft.com/office/drawing/2010/main" val="0"/>
              </a:ext>
            </a:extLst>
          </a:blip>
          <a:srcRect l="21814" t="19250" r="25770" b="18783"/>
          <a:stretch/>
        </p:blipFill>
        <p:spPr bwMode="auto">
          <a:xfrm>
            <a:off x="2089425" y="4293511"/>
            <a:ext cx="1203563" cy="936104"/>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755576" y="4329192"/>
            <a:ext cx="1080120" cy="68407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a:hlinkClick r:id="rId3"/>
          </p:cNvPr>
          <p:cNvSpPr txBox="1"/>
          <p:nvPr/>
        </p:nvSpPr>
        <p:spPr>
          <a:xfrm>
            <a:off x="3306966" y="4222954"/>
            <a:ext cx="5513506" cy="954107"/>
          </a:xfrm>
          <a:prstGeom prst="rect">
            <a:avLst/>
          </a:prstGeom>
          <a:noFill/>
        </p:spPr>
        <p:txBody>
          <a:bodyPr wrap="square" rtlCol="0">
            <a:spAutoFit/>
          </a:bodyPr>
          <a:lstStyle/>
          <a:p>
            <a:r>
              <a:rPr lang="en-US" sz="2800" dirty="0" smtClean="0">
                <a:solidFill>
                  <a:srgbClr val="0070C0"/>
                </a:solidFill>
              </a:rPr>
              <a:t>MEDIA FRAGMENTS URI 1.0 RECOMENDATION</a:t>
            </a:r>
            <a:endParaRPr lang="en-US" sz="2800" dirty="0">
              <a:solidFill>
                <a:srgbClr val="0070C0"/>
              </a:solidFill>
            </a:endParaRPr>
          </a:p>
        </p:txBody>
      </p:sp>
    </p:spTree>
    <p:extLst>
      <p:ext uri="{BB962C8B-B14F-4D97-AF65-F5344CB8AC3E}">
        <p14:creationId xmlns:p14="http://schemas.microsoft.com/office/powerpoint/2010/main" val="291941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EXTRACTION</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408939594"/>
              </p:ext>
            </p:extLst>
          </p:nvPr>
        </p:nvGraphicFramePr>
        <p:xfrm>
          <a:off x="1259632" y="1100138"/>
          <a:ext cx="6696744" cy="4129062"/>
        </p:xfrm>
        <a:graphic>
          <a:graphicData uri="http://schemas.openxmlformats.org/drawingml/2006/table">
            <a:tbl>
              <a:tblPr firstRow="1">
                <a:tableStyleId>{1FECB4D8-DB02-4DC6-A0A2-4F2EBAE1DC90}</a:tableStyleId>
              </a:tblPr>
              <a:tblGrid>
                <a:gridCol w="2230497"/>
                <a:gridCol w="2891384"/>
                <a:gridCol w="1574863"/>
              </a:tblGrid>
              <a:tr h="547343">
                <a:tc>
                  <a:txBody>
                    <a:bodyPr/>
                    <a:lstStyle/>
                    <a:p>
                      <a:pPr algn="ctr" rtl="0" fontAlgn="t">
                        <a:spcBef>
                          <a:spcPts val="0"/>
                        </a:spcBef>
                        <a:spcAft>
                          <a:spcPts val="0"/>
                        </a:spcAft>
                      </a:pPr>
                      <a:r>
                        <a:rPr lang="en-US" sz="1200" u="none" strike="noStrike" dirty="0">
                          <a:effectLst/>
                        </a:rPr>
                        <a:t>FRAGMENT QUERY</a:t>
                      </a:r>
                      <a:endParaRPr lang="en-US" sz="1200" dirty="0">
                        <a:effectLst/>
                      </a:endParaRPr>
                    </a:p>
                  </a:txBody>
                  <a:tcPr marL="9074" marR="9074" marT="9074" marB="9074" anchor="ctr"/>
                </a:tc>
                <a:tc>
                  <a:txBody>
                    <a:bodyPr/>
                    <a:lstStyle/>
                    <a:p>
                      <a:pPr algn="ctr" rtl="0" fontAlgn="t">
                        <a:spcBef>
                          <a:spcPts val="0"/>
                        </a:spcBef>
                        <a:spcAft>
                          <a:spcPts val="0"/>
                        </a:spcAft>
                      </a:pPr>
                      <a:r>
                        <a:rPr lang="en-US" sz="1200" u="none" strike="noStrike" dirty="0">
                          <a:effectLst/>
                        </a:rPr>
                        <a:t>FFMPEG OPTION</a:t>
                      </a:r>
                      <a:endParaRPr lang="en-US" sz="1200" dirty="0">
                        <a:effectLst/>
                      </a:endParaRPr>
                    </a:p>
                  </a:txBody>
                  <a:tcPr marL="9074" marR="9074" marT="9074" marB="9074" anchor="ctr"/>
                </a:tc>
                <a:tc>
                  <a:txBody>
                    <a:bodyPr/>
                    <a:lstStyle/>
                    <a:p>
                      <a:pPr algn="ctr" rtl="0" fontAlgn="t">
                        <a:spcBef>
                          <a:spcPts val="0"/>
                        </a:spcBef>
                        <a:spcAft>
                          <a:spcPts val="0"/>
                        </a:spcAft>
                      </a:pPr>
                      <a:r>
                        <a:rPr lang="en-US" sz="1200" u="none" strike="noStrike" dirty="0">
                          <a:effectLst/>
                        </a:rPr>
                        <a:t>NOTE</a:t>
                      </a:r>
                      <a:endParaRPr lang="en-US" sz="1200" dirty="0">
                        <a:effectLst/>
                      </a:endParaRPr>
                    </a:p>
                  </a:txBody>
                  <a:tcPr marL="9074" marR="9074" marT="9074" marB="9074" anchor="ctr"/>
                </a:tc>
              </a:tr>
              <a:tr h="388547">
                <a:tc>
                  <a:txBody>
                    <a:bodyPr/>
                    <a:lstStyle/>
                    <a:p>
                      <a:pPr algn="ctr" rtl="0" fontAlgn="t">
                        <a:spcBef>
                          <a:spcPts val="0"/>
                        </a:spcBef>
                        <a:spcAft>
                          <a:spcPts val="0"/>
                        </a:spcAft>
                      </a:pPr>
                      <a:r>
                        <a:rPr lang="en-US" sz="1200" u="none" strike="noStrike">
                          <a:effectLst/>
                        </a:rPr>
                        <a:t>t=10</a:t>
                      </a:r>
                      <a:endParaRPr lang="en-US" sz="1200">
                        <a:effectLst/>
                      </a:endParaRPr>
                    </a:p>
                  </a:txBody>
                  <a:tcPr marL="9074" marR="9074" marT="9074" marB="9074" anchor="ctr"/>
                </a:tc>
                <a:tc>
                  <a:txBody>
                    <a:bodyPr/>
                    <a:lstStyle/>
                    <a:p>
                      <a:pPr algn="ctr" rtl="0" fontAlgn="t">
                        <a:spcBef>
                          <a:spcPts val="0"/>
                        </a:spcBef>
                        <a:spcAft>
                          <a:spcPts val="0"/>
                        </a:spcAft>
                      </a:pPr>
                      <a:r>
                        <a:rPr lang="en-US" sz="1200" u="none" strike="noStrike">
                          <a:effectLst/>
                        </a:rPr>
                        <a:t>-ss 10</a:t>
                      </a:r>
                      <a:endParaRPr lang="en-US" sz="1200">
                        <a:effectLst/>
                      </a:endParaRPr>
                    </a:p>
                  </a:txBody>
                  <a:tcPr marL="9074" marR="9074" marT="9074" marB="9074" anchor="ctr"/>
                </a:tc>
                <a:tc>
                  <a:txBody>
                    <a:bodyPr/>
                    <a:lstStyle/>
                    <a:p>
                      <a:pPr algn="ctr" fontAlgn="t"/>
                      <a:r>
                        <a:rPr lang="en-US" sz="1200">
                          <a:effectLst/>
                        </a:rPr>
                        <a:t/>
                      </a:r>
                      <a:br>
                        <a:rPr lang="en-US" sz="1200">
                          <a:effectLst/>
                        </a:rPr>
                      </a:br>
                      <a:endParaRPr lang="en-US" sz="1200">
                        <a:effectLst/>
                      </a:endParaRPr>
                    </a:p>
                  </a:txBody>
                  <a:tcPr marL="9074" marR="9074" marT="9074" marB="9074" anchor="ctr"/>
                </a:tc>
              </a:tr>
              <a:tr h="388547">
                <a:tc>
                  <a:txBody>
                    <a:bodyPr/>
                    <a:lstStyle/>
                    <a:p>
                      <a:pPr algn="ctr" rtl="0" fontAlgn="t">
                        <a:spcBef>
                          <a:spcPts val="0"/>
                        </a:spcBef>
                        <a:spcAft>
                          <a:spcPts val="0"/>
                        </a:spcAft>
                      </a:pPr>
                      <a:r>
                        <a:rPr lang="en-US" sz="1200" u="none" strike="noStrike">
                          <a:effectLst/>
                        </a:rPr>
                        <a:t>t=,20</a:t>
                      </a:r>
                      <a:endParaRPr lang="en-US" sz="1200">
                        <a:effectLst/>
                      </a:endParaRPr>
                    </a:p>
                  </a:txBody>
                  <a:tcPr marL="9074" marR="9074" marT="9074" marB="9074" anchor="ctr"/>
                </a:tc>
                <a:tc>
                  <a:txBody>
                    <a:bodyPr/>
                    <a:lstStyle/>
                    <a:p>
                      <a:pPr algn="ctr" rtl="0" fontAlgn="t">
                        <a:spcBef>
                          <a:spcPts val="0"/>
                        </a:spcBef>
                        <a:spcAft>
                          <a:spcPts val="0"/>
                        </a:spcAft>
                      </a:pPr>
                      <a:r>
                        <a:rPr lang="en-US" sz="1200" u="none" strike="noStrike">
                          <a:effectLst/>
                        </a:rPr>
                        <a:t>-to 20</a:t>
                      </a:r>
                      <a:endParaRPr lang="en-US" sz="1200">
                        <a:effectLst/>
                      </a:endParaRPr>
                    </a:p>
                  </a:txBody>
                  <a:tcPr marL="9074" marR="9074" marT="9074" marB="9074" anchor="ctr"/>
                </a:tc>
                <a:tc>
                  <a:txBody>
                    <a:bodyPr/>
                    <a:lstStyle/>
                    <a:p>
                      <a:pPr algn="ctr" fontAlgn="t"/>
                      <a:r>
                        <a:rPr lang="en-US" sz="1200">
                          <a:effectLst/>
                        </a:rPr>
                        <a:t/>
                      </a:r>
                      <a:br>
                        <a:rPr lang="en-US" sz="1200">
                          <a:effectLst/>
                        </a:rPr>
                      </a:br>
                      <a:endParaRPr lang="en-US" sz="1200">
                        <a:effectLst/>
                      </a:endParaRPr>
                    </a:p>
                  </a:txBody>
                  <a:tcPr marL="9074" marR="9074" marT="9074" marB="9074" anchor="ctr"/>
                </a:tc>
              </a:tr>
              <a:tr h="388547">
                <a:tc>
                  <a:txBody>
                    <a:bodyPr/>
                    <a:lstStyle/>
                    <a:p>
                      <a:pPr algn="ctr" rtl="0" fontAlgn="t">
                        <a:spcBef>
                          <a:spcPts val="0"/>
                        </a:spcBef>
                        <a:spcAft>
                          <a:spcPts val="0"/>
                        </a:spcAft>
                      </a:pPr>
                      <a:r>
                        <a:rPr lang="en-US" sz="1200" u="none" strike="noStrike">
                          <a:effectLst/>
                        </a:rPr>
                        <a:t>t=10,20</a:t>
                      </a:r>
                      <a:endParaRPr lang="en-US" sz="1200">
                        <a:effectLst/>
                      </a:endParaRPr>
                    </a:p>
                  </a:txBody>
                  <a:tcPr marL="9074" marR="9074" marT="9074" marB="9074" anchor="ctr"/>
                </a:tc>
                <a:tc>
                  <a:txBody>
                    <a:bodyPr/>
                    <a:lstStyle/>
                    <a:p>
                      <a:pPr algn="ctr" rtl="0" fontAlgn="t">
                        <a:spcBef>
                          <a:spcPts val="0"/>
                        </a:spcBef>
                        <a:spcAft>
                          <a:spcPts val="0"/>
                        </a:spcAft>
                      </a:pPr>
                      <a:r>
                        <a:rPr lang="en-US" sz="1200" u="none" strike="noStrike">
                          <a:effectLst/>
                        </a:rPr>
                        <a:t>-ss 10 -to 20</a:t>
                      </a:r>
                      <a:endParaRPr lang="en-US" sz="1200">
                        <a:effectLst/>
                      </a:endParaRPr>
                    </a:p>
                  </a:txBody>
                  <a:tcPr marL="9074" marR="9074" marT="9074" marB="9074" anchor="ctr"/>
                </a:tc>
                <a:tc>
                  <a:txBody>
                    <a:bodyPr/>
                    <a:lstStyle/>
                    <a:p>
                      <a:pPr algn="ctr" fontAlgn="t"/>
                      <a:r>
                        <a:rPr lang="en-US" sz="1200">
                          <a:effectLst/>
                        </a:rPr>
                        <a:t/>
                      </a:r>
                      <a:br>
                        <a:rPr lang="en-US" sz="1200">
                          <a:effectLst/>
                        </a:rPr>
                      </a:br>
                      <a:endParaRPr lang="en-US" sz="1200">
                        <a:effectLst/>
                      </a:endParaRPr>
                    </a:p>
                  </a:txBody>
                  <a:tcPr marL="9074" marR="9074" marT="9074" marB="9074" anchor="ctr"/>
                </a:tc>
              </a:tr>
              <a:tr h="433991">
                <a:tc>
                  <a:txBody>
                    <a:bodyPr/>
                    <a:lstStyle/>
                    <a:p>
                      <a:pPr algn="ctr" rtl="0" fontAlgn="t">
                        <a:spcBef>
                          <a:spcPts val="0"/>
                        </a:spcBef>
                        <a:spcAft>
                          <a:spcPts val="0"/>
                        </a:spcAft>
                      </a:pPr>
                      <a:r>
                        <a:rPr lang="en-US" sz="1200" u="none" strike="noStrike">
                          <a:effectLst/>
                        </a:rPr>
                        <a:t>track=video</a:t>
                      </a:r>
                      <a:endParaRPr lang="en-US" sz="1200">
                        <a:effectLst/>
                      </a:endParaRPr>
                    </a:p>
                  </a:txBody>
                  <a:tcPr marL="9074" marR="9074" marT="9074" marB="9074" anchor="ctr"/>
                </a:tc>
                <a:tc>
                  <a:txBody>
                    <a:bodyPr/>
                    <a:lstStyle/>
                    <a:p>
                      <a:pPr algn="ctr" rtl="0" fontAlgn="t">
                        <a:spcBef>
                          <a:spcPts val="0"/>
                        </a:spcBef>
                        <a:spcAft>
                          <a:spcPts val="0"/>
                        </a:spcAft>
                      </a:pPr>
                      <a:r>
                        <a:rPr lang="en-US" sz="1200" u="none" strike="noStrike">
                          <a:effectLst/>
                        </a:rPr>
                        <a:t>-an</a:t>
                      </a:r>
                      <a:endParaRPr lang="en-US" sz="1200">
                        <a:effectLst/>
                      </a:endParaRPr>
                    </a:p>
                  </a:txBody>
                  <a:tcPr marL="9074" marR="9074" marT="9074" marB="9074" anchor="ctr"/>
                </a:tc>
                <a:tc>
                  <a:txBody>
                    <a:bodyPr/>
                    <a:lstStyle/>
                    <a:p>
                      <a:pPr algn="ctr" rtl="0" fontAlgn="t">
                        <a:spcBef>
                          <a:spcPts val="0"/>
                        </a:spcBef>
                        <a:spcAft>
                          <a:spcPts val="0"/>
                        </a:spcAft>
                      </a:pPr>
                      <a:r>
                        <a:rPr lang="en-US" sz="1200" u="none" strike="noStrike">
                          <a:effectLst/>
                        </a:rPr>
                        <a:t>no audio</a:t>
                      </a:r>
                      <a:endParaRPr lang="en-US" sz="1200">
                        <a:effectLst/>
                      </a:endParaRPr>
                    </a:p>
                  </a:txBody>
                  <a:tcPr marL="9074" marR="9074" marT="9074" marB="9074" anchor="ctr"/>
                </a:tc>
              </a:tr>
              <a:tr h="433991">
                <a:tc>
                  <a:txBody>
                    <a:bodyPr/>
                    <a:lstStyle/>
                    <a:p>
                      <a:pPr algn="ctr" rtl="0" fontAlgn="t">
                        <a:spcBef>
                          <a:spcPts val="0"/>
                        </a:spcBef>
                        <a:spcAft>
                          <a:spcPts val="0"/>
                        </a:spcAft>
                      </a:pPr>
                      <a:r>
                        <a:rPr lang="en-US" sz="1200" u="none" strike="noStrike" dirty="0">
                          <a:effectLst/>
                        </a:rPr>
                        <a:t>track=audio</a:t>
                      </a:r>
                      <a:endParaRPr lang="en-US" sz="1200" dirty="0">
                        <a:effectLst/>
                      </a:endParaRPr>
                    </a:p>
                  </a:txBody>
                  <a:tcPr marL="9074" marR="9074" marT="9074" marB="9074" anchor="ctr"/>
                </a:tc>
                <a:tc>
                  <a:txBody>
                    <a:bodyPr/>
                    <a:lstStyle/>
                    <a:p>
                      <a:pPr algn="ctr" rtl="0" fontAlgn="t">
                        <a:spcBef>
                          <a:spcPts val="0"/>
                        </a:spcBef>
                        <a:spcAft>
                          <a:spcPts val="0"/>
                        </a:spcAft>
                      </a:pPr>
                      <a:r>
                        <a:rPr lang="en-US" sz="1200" u="none" strike="noStrike">
                          <a:effectLst/>
                        </a:rPr>
                        <a:t>-vn</a:t>
                      </a:r>
                      <a:endParaRPr lang="en-US" sz="1200">
                        <a:effectLst/>
                      </a:endParaRPr>
                    </a:p>
                  </a:txBody>
                  <a:tcPr marL="9074" marR="9074" marT="9074" marB="9074" anchor="ctr"/>
                </a:tc>
                <a:tc>
                  <a:txBody>
                    <a:bodyPr/>
                    <a:lstStyle/>
                    <a:p>
                      <a:pPr algn="ctr" rtl="0" fontAlgn="t">
                        <a:spcBef>
                          <a:spcPts val="0"/>
                        </a:spcBef>
                        <a:spcAft>
                          <a:spcPts val="0"/>
                        </a:spcAft>
                      </a:pPr>
                      <a:r>
                        <a:rPr lang="en-US" sz="1200" u="none" strike="noStrike">
                          <a:effectLst/>
                        </a:rPr>
                        <a:t>no video</a:t>
                      </a:r>
                      <a:endParaRPr lang="en-US" sz="1200">
                        <a:effectLst/>
                      </a:endParaRPr>
                    </a:p>
                  </a:txBody>
                  <a:tcPr marL="9074" marR="9074" marT="9074" marB="9074" anchor="ctr"/>
                </a:tc>
              </a:tr>
              <a:tr h="622912">
                <a:tc>
                  <a:txBody>
                    <a:bodyPr/>
                    <a:lstStyle/>
                    <a:p>
                      <a:pPr algn="ctr" rtl="0" fontAlgn="t">
                        <a:spcBef>
                          <a:spcPts val="0"/>
                        </a:spcBef>
                        <a:spcAft>
                          <a:spcPts val="0"/>
                        </a:spcAft>
                      </a:pPr>
                      <a:r>
                        <a:rPr lang="en-US" sz="1200" u="none" strike="noStrike" dirty="0" err="1">
                          <a:effectLst/>
                        </a:rPr>
                        <a:t>xywh</a:t>
                      </a:r>
                      <a:r>
                        <a:rPr lang="en-US" sz="1200" u="none" strike="noStrike" dirty="0">
                          <a:effectLst/>
                        </a:rPr>
                        <a:t>=10,10,50,60</a:t>
                      </a:r>
                      <a:endParaRPr lang="en-US" sz="1200" dirty="0">
                        <a:effectLst/>
                      </a:endParaRPr>
                    </a:p>
                  </a:txBody>
                  <a:tcPr marL="9074" marR="9074" marT="9074" marB="9074" anchor="ctr"/>
                </a:tc>
                <a:tc>
                  <a:txBody>
                    <a:bodyPr/>
                    <a:lstStyle/>
                    <a:p>
                      <a:pPr algn="ctr" rtl="0" fontAlgn="t">
                        <a:spcBef>
                          <a:spcPts val="0"/>
                        </a:spcBef>
                        <a:spcAft>
                          <a:spcPts val="0"/>
                        </a:spcAft>
                      </a:pPr>
                      <a:r>
                        <a:rPr lang="en-US" sz="1200" u="none" strike="noStrike">
                          <a:effectLst/>
                        </a:rPr>
                        <a:t>-filter:v "crop=50:60:10:10"</a:t>
                      </a:r>
                      <a:endParaRPr lang="en-US" sz="1200">
                        <a:effectLst/>
                      </a:endParaRPr>
                    </a:p>
                  </a:txBody>
                  <a:tcPr marL="9074" marR="9074" marT="9074" marB="9074" anchor="ctr"/>
                </a:tc>
                <a:tc>
                  <a:txBody>
                    <a:bodyPr/>
                    <a:lstStyle/>
                    <a:p>
                      <a:pPr algn="ctr" rtl="0" fontAlgn="t">
                        <a:spcBef>
                          <a:spcPts val="0"/>
                        </a:spcBef>
                        <a:spcAft>
                          <a:spcPts val="0"/>
                        </a:spcAft>
                      </a:pPr>
                      <a:r>
                        <a:rPr lang="en-US" sz="1200" u="none" strike="noStrike">
                          <a:effectLst/>
                        </a:rPr>
                        <a:t>require transcoding</a:t>
                      </a:r>
                      <a:endParaRPr lang="en-US" sz="1200">
                        <a:effectLst/>
                      </a:endParaRPr>
                    </a:p>
                  </a:txBody>
                  <a:tcPr marL="9074" marR="9074" marT="9074" marB="9074" anchor="ctr"/>
                </a:tc>
              </a:tr>
              <a:tr h="925184">
                <a:tc>
                  <a:txBody>
                    <a:bodyPr/>
                    <a:lstStyle/>
                    <a:p>
                      <a:pPr algn="ctr" rtl="0" fontAlgn="t">
                        <a:spcBef>
                          <a:spcPts val="0"/>
                        </a:spcBef>
                        <a:spcAft>
                          <a:spcPts val="0"/>
                        </a:spcAft>
                      </a:pPr>
                      <a:r>
                        <a:rPr lang="en-US" sz="1200" u="none" strike="noStrike" dirty="0" err="1">
                          <a:effectLst/>
                        </a:rPr>
                        <a:t>xywh</a:t>
                      </a:r>
                      <a:r>
                        <a:rPr lang="en-US" sz="1200" u="none" strike="noStrike" dirty="0">
                          <a:effectLst/>
                        </a:rPr>
                        <a:t>=percent:10,10,50,60</a:t>
                      </a:r>
                      <a:endParaRPr lang="en-US" sz="1200" dirty="0">
                        <a:effectLst/>
                      </a:endParaRPr>
                    </a:p>
                  </a:txBody>
                  <a:tcPr marL="9074" marR="9074" marT="9074" marB="9074" anchor="ctr"/>
                </a:tc>
                <a:tc>
                  <a:txBody>
                    <a:bodyPr/>
                    <a:lstStyle/>
                    <a:p>
                      <a:pPr algn="ctr" rtl="0" fontAlgn="t">
                        <a:spcBef>
                          <a:spcPts val="0"/>
                        </a:spcBef>
                        <a:spcAft>
                          <a:spcPts val="0"/>
                        </a:spcAft>
                      </a:pPr>
                      <a:r>
                        <a:rPr lang="en-US" sz="1200" u="none" strike="noStrike" dirty="0">
                          <a:effectLst/>
                        </a:rPr>
                        <a:t>-</a:t>
                      </a:r>
                      <a:r>
                        <a:rPr lang="en-US" sz="1200" u="none" strike="noStrike" dirty="0" err="1">
                          <a:effectLst/>
                        </a:rPr>
                        <a:t>filter:v</a:t>
                      </a:r>
                      <a:r>
                        <a:rPr lang="en-US" sz="1200" u="none" strike="noStrike" dirty="0">
                          <a:effectLst/>
                        </a:rPr>
                        <a:t> "crop=</a:t>
                      </a:r>
                      <a:r>
                        <a:rPr lang="en-US" sz="1200" u="none" strike="noStrike" dirty="0" err="1">
                          <a:effectLst/>
                        </a:rPr>
                        <a:t>in_w</a:t>
                      </a:r>
                      <a:r>
                        <a:rPr lang="en-US" sz="1200" u="none" strike="noStrike" dirty="0">
                          <a:effectLst/>
                        </a:rPr>
                        <a:t>*50/100:in_h*60/100:in_w*10/100:in_h*10/100"</a:t>
                      </a:r>
                      <a:endParaRPr lang="en-US" sz="1200" dirty="0">
                        <a:effectLst/>
                      </a:endParaRPr>
                    </a:p>
                  </a:txBody>
                  <a:tcPr marL="9074" marR="9074" marT="9074" marB="9074" anchor="ctr"/>
                </a:tc>
                <a:tc>
                  <a:txBody>
                    <a:bodyPr/>
                    <a:lstStyle/>
                    <a:p>
                      <a:pPr algn="ctr" rtl="0" fontAlgn="t">
                        <a:spcBef>
                          <a:spcPts val="0"/>
                        </a:spcBef>
                        <a:spcAft>
                          <a:spcPts val="0"/>
                        </a:spcAft>
                      </a:pPr>
                      <a:r>
                        <a:rPr lang="en-US" sz="1200" u="none" strike="noStrike" dirty="0">
                          <a:effectLst/>
                        </a:rPr>
                        <a:t>require transcoding</a:t>
                      </a:r>
                      <a:endParaRPr lang="en-US" sz="1200" dirty="0">
                        <a:effectLst/>
                      </a:endParaRPr>
                    </a:p>
                  </a:txBody>
                  <a:tcPr marL="9074" marR="9074" marT="9074" marB="9074" anchor="ctr"/>
                </a:tc>
              </a:tr>
            </a:tbl>
          </a:graphicData>
        </a:graphic>
      </p:graphicFrame>
      <p:sp>
        <p:nvSpPr>
          <p:cNvPr id="5" name="Rettangolo 4"/>
          <p:cNvSpPr/>
          <p:nvPr/>
        </p:nvSpPr>
        <p:spPr>
          <a:xfrm>
            <a:off x="-17128" y="5445224"/>
            <a:ext cx="9161127" cy="369332"/>
          </a:xfrm>
          <a:prstGeom prst="rect">
            <a:avLst/>
          </a:prstGeom>
        </p:spPr>
        <p:txBody>
          <a:bodyPr wrap="square">
            <a:spAutoFit/>
          </a:bodyPr>
          <a:lstStyle/>
          <a:p>
            <a:pPr algn="ctr"/>
            <a:r>
              <a:rPr lang="it-IT" dirty="0" err="1"/>
              <a:t>ffmpeg</a:t>
            </a:r>
            <a:r>
              <a:rPr lang="it-IT" dirty="0"/>
              <a:t> -i C:/video/video.mp4 </a:t>
            </a:r>
            <a:r>
              <a:rPr lang="it-IT" dirty="0" smtClean="0"/>
              <a:t>-</a:t>
            </a:r>
            <a:r>
              <a:rPr lang="it-IT" dirty="0" err="1"/>
              <a:t>ss</a:t>
            </a:r>
            <a:r>
              <a:rPr lang="it-IT" dirty="0"/>
              <a:t> 10 -to 20 C:/video/out/video_10-20</a:t>
            </a:r>
            <a:r>
              <a:rPr lang="it-IT" dirty="0" smtClean="0"/>
              <a:t>_.</a:t>
            </a:r>
            <a:r>
              <a:rPr lang="it-IT" dirty="0"/>
              <a:t>mp4</a:t>
            </a:r>
          </a:p>
        </p:txBody>
      </p:sp>
    </p:spTree>
    <p:extLst>
      <p:ext uri="{BB962C8B-B14F-4D97-AF65-F5344CB8AC3E}">
        <p14:creationId xmlns:p14="http://schemas.microsoft.com/office/powerpoint/2010/main" val="218658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EXTRACTION</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pic>
        <p:nvPicPr>
          <p:cNvPr id="11266" name="Picture 2" descr="https://lh5.googleusercontent.com/gAYtm02Sba46it6L5kfSJEa61RNojTUGIfv08L2__C7pvVx8O-4QDSDmAbNXasSHoJo-AyPY-LY5JDv65WLGiheJ1jxLW9_HvmQ9niIEYehH7lr89Ly-cpGeK7Nc7wNtj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3" y="1196752"/>
            <a:ext cx="5458125" cy="4482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22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Range requests</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pic>
        <p:nvPicPr>
          <p:cNvPr id="12290" name="Picture 2" descr="https://lh5.googleusercontent.com/lJs_mHIlStM2QyoYEK_1xp_LoSlZIFjTmogFr85gR_7-o5Tzo-DUQ-TgyJ9dte23Eq5eo_bwzli64_Tn6aOXbxKfIZZ5vMS29YaoVG0B8ywHrSXajAxWfkMp7RZc3Ddx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340768"/>
            <a:ext cx="89820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28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Range requests</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592670253"/>
              </p:ext>
            </p:extLst>
          </p:nvPr>
        </p:nvGraphicFramePr>
        <p:xfrm>
          <a:off x="611560" y="1544787"/>
          <a:ext cx="7789478" cy="3754038"/>
        </p:xfrm>
        <a:graphic>
          <a:graphicData uri="http://schemas.openxmlformats.org/drawingml/2006/table">
            <a:tbl>
              <a:tblPr firstRow="1">
                <a:tableStyleId>{5DA37D80-6434-44D0-A028-1B22A696006F}</a:tableStyleId>
              </a:tblPr>
              <a:tblGrid>
                <a:gridCol w="2760996"/>
                <a:gridCol w="5028482"/>
              </a:tblGrid>
              <a:tr h="313453">
                <a:tc>
                  <a:txBody>
                    <a:bodyPr/>
                    <a:lstStyle/>
                    <a:p>
                      <a:pPr algn="l" rtl="0" fontAlgn="t">
                        <a:spcBef>
                          <a:spcPts val="0"/>
                        </a:spcBef>
                        <a:spcAft>
                          <a:spcPts val="0"/>
                        </a:spcAft>
                      </a:pPr>
                      <a:r>
                        <a:rPr lang="en-US" sz="1400" u="none" strike="noStrike" dirty="0">
                          <a:effectLst/>
                        </a:rPr>
                        <a:t>REQUEST</a:t>
                      </a:r>
                      <a:endParaRPr lang="en-US" sz="1400" dirty="0">
                        <a:effectLst/>
                      </a:endParaRPr>
                    </a:p>
                  </a:txBody>
                  <a:tcPr marL="137160" marR="137160" marT="137160" marB="137160"/>
                </a:tc>
                <a:tc>
                  <a:txBody>
                    <a:bodyPr/>
                    <a:lstStyle/>
                    <a:p>
                      <a:pPr algn="l" rtl="0" fontAlgn="t">
                        <a:spcBef>
                          <a:spcPts val="0"/>
                        </a:spcBef>
                        <a:spcAft>
                          <a:spcPts val="0"/>
                        </a:spcAft>
                      </a:pPr>
                      <a:r>
                        <a:rPr lang="en-US" sz="1400" u="none" strike="noStrike">
                          <a:effectLst/>
                        </a:rPr>
                        <a:t>RESPONSE</a:t>
                      </a:r>
                      <a:endParaRPr lang="en-US" sz="1400">
                        <a:effectLst/>
                      </a:endParaRPr>
                    </a:p>
                  </a:txBody>
                  <a:tcPr marL="137160" marR="137160" marT="137160" marB="137160"/>
                </a:tc>
              </a:tr>
              <a:tr h="3266358">
                <a:tc>
                  <a:txBody>
                    <a:bodyPr/>
                    <a:lstStyle/>
                    <a:p>
                      <a:pPr algn="l" rtl="0" fontAlgn="t">
                        <a:spcBef>
                          <a:spcPts val="0"/>
                        </a:spcBef>
                        <a:spcAft>
                          <a:spcPts val="0"/>
                        </a:spcAft>
                      </a:pPr>
                      <a:r>
                        <a:rPr lang="en-US" sz="1400" u="none" strike="noStrike" dirty="0">
                          <a:effectLst/>
                          <a:latin typeface="Courier New" panose="02070309020205020404" pitchFamily="49" charset="0"/>
                          <a:cs typeface="Courier New" panose="02070309020205020404" pitchFamily="49" charset="0"/>
                        </a:rPr>
                        <a:t>GET /</a:t>
                      </a:r>
                      <a:r>
                        <a:rPr lang="en-US" sz="1400" u="none" strike="noStrike" dirty="0" err="1">
                          <a:effectLst/>
                          <a:latin typeface="Courier New" panose="02070309020205020404" pitchFamily="49" charset="0"/>
                          <a:cs typeface="Courier New" panose="02070309020205020404" pitchFamily="49" charset="0"/>
                        </a:rPr>
                        <a:t>video.ogv</a:t>
                      </a:r>
                      <a:r>
                        <a:rPr lang="en-US" sz="1400" u="none" strike="noStrike" dirty="0">
                          <a:effectLst/>
                          <a:latin typeface="Courier New" panose="02070309020205020404" pitchFamily="49" charset="0"/>
                          <a:cs typeface="Courier New" panose="02070309020205020404" pitchFamily="49" charset="0"/>
                        </a:rPr>
                        <a:t> HTTP/1.1</a:t>
                      </a:r>
                      <a:br>
                        <a:rPr lang="en-US" sz="1400" u="none" strike="noStrike" dirty="0">
                          <a:effectLst/>
                          <a:latin typeface="Courier New" panose="02070309020205020404" pitchFamily="49" charset="0"/>
                          <a:cs typeface="Courier New" panose="02070309020205020404" pitchFamily="49" charset="0"/>
                        </a:rPr>
                      </a:br>
                      <a:r>
                        <a:rPr lang="en-US" sz="1400" u="none" strike="noStrike" dirty="0">
                          <a:effectLst/>
                          <a:latin typeface="Courier New" panose="02070309020205020404" pitchFamily="49" charset="0"/>
                          <a:cs typeface="Courier New" panose="02070309020205020404" pitchFamily="49" charset="0"/>
                        </a:rPr>
                        <a:t>Host: www.example.com</a:t>
                      </a:r>
                      <a:br>
                        <a:rPr lang="en-US" sz="1400" u="none" strike="noStrike" dirty="0">
                          <a:effectLst/>
                          <a:latin typeface="Courier New" panose="02070309020205020404" pitchFamily="49" charset="0"/>
                          <a:cs typeface="Courier New" panose="02070309020205020404" pitchFamily="49" charset="0"/>
                        </a:rPr>
                      </a:br>
                      <a:r>
                        <a:rPr lang="en-US" sz="1400" u="none" strike="noStrike" dirty="0">
                          <a:effectLst/>
                          <a:latin typeface="Courier New" panose="02070309020205020404" pitchFamily="49" charset="0"/>
                          <a:cs typeface="Courier New" panose="02070309020205020404" pitchFamily="49" charset="0"/>
                        </a:rPr>
                        <a:t>Accept: video/*</a:t>
                      </a:r>
                      <a:br>
                        <a:rPr lang="en-US" sz="1400" u="none" strike="noStrike" dirty="0">
                          <a:effectLst/>
                          <a:latin typeface="Courier New" panose="02070309020205020404" pitchFamily="49" charset="0"/>
                          <a:cs typeface="Courier New" panose="02070309020205020404" pitchFamily="49" charset="0"/>
                        </a:rPr>
                      </a:br>
                      <a:r>
                        <a:rPr lang="en-US" sz="1400" b="1" u="none" strike="noStrike" dirty="0">
                          <a:effectLst/>
                          <a:latin typeface="Courier New" panose="02070309020205020404" pitchFamily="49" charset="0"/>
                          <a:cs typeface="Courier New" panose="02070309020205020404" pitchFamily="49" charset="0"/>
                        </a:rPr>
                        <a:t>Range: t:npt=10-20</a:t>
                      </a:r>
                      <a:endParaRPr lang="en-US" sz="1400" b="1" dirty="0">
                        <a:effectLst/>
                        <a:latin typeface="Courier New" panose="02070309020205020404" pitchFamily="49" charset="0"/>
                        <a:cs typeface="Courier New" panose="02070309020205020404" pitchFamily="49" charset="0"/>
                      </a:endParaRPr>
                    </a:p>
                  </a:txBody>
                  <a:tcPr marL="137160" marR="137160" marT="137160" marB="137160"/>
                </a:tc>
                <a:tc>
                  <a:txBody>
                    <a:bodyPr/>
                    <a:lstStyle/>
                    <a:p>
                      <a:pPr algn="l" rtl="0" fontAlgn="t">
                        <a:spcBef>
                          <a:spcPts val="0"/>
                        </a:spcBef>
                        <a:spcAft>
                          <a:spcPts val="0"/>
                        </a:spcAft>
                      </a:pPr>
                      <a:r>
                        <a:rPr lang="en-US" sz="1400" u="none" strike="noStrike" dirty="0">
                          <a:effectLst/>
                          <a:latin typeface="Courier New" panose="02070309020205020404" pitchFamily="49" charset="0"/>
                          <a:cs typeface="Courier New" panose="02070309020205020404" pitchFamily="49" charset="0"/>
                        </a:rPr>
                        <a:t>HTTP/1.1 206 Partial Content</a:t>
                      </a:r>
                      <a:endParaRPr lang="en-US" sz="14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400" u="none" strike="noStrike" dirty="0">
                          <a:effectLst/>
                          <a:latin typeface="Courier New" panose="02070309020205020404" pitchFamily="49" charset="0"/>
                          <a:cs typeface="Courier New" panose="02070309020205020404" pitchFamily="49" charset="0"/>
                        </a:rPr>
                        <a:t>Accept-Ranges: bytes, t, id</a:t>
                      </a:r>
                      <a:br>
                        <a:rPr lang="en-US" sz="1400" u="none" strike="noStrike" dirty="0">
                          <a:effectLst/>
                          <a:latin typeface="Courier New" panose="02070309020205020404" pitchFamily="49" charset="0"/>
                          <a:cs typeface="Courier New" panose="02070309020205020404" pitchFamily="49" charset="0"/>
                        </a:rPr>
                      </a:br>
                      <a:r>
                        <a:rPr lang="en-US" sz="1400" u="none" strike="noStrike" dirty="0">
                          <a:effectLst/>
                          <a:latin typeface="Courier New" panose="02070309020205020404" pitchFamily="49" charset="0"/>
                          <a:cs typeface="Courier New" panose="02070309020205020404" pitchFamily="49" charset="0"/>
                        </a:rPr>
                        <a:t>Content-Length: 3743</a:t>
                      </a:r>
                      <a:br>
                        <a:rPr lang="en-US" sz="1400" u="none" strike="noStrike" dirty="0">
                          <a:effectLst/>
                          <a:latin typeface="Courier New" panose="02070309020205020404" pitchFamily="49" charset="0"/>
                          <a:cs typeface="Courier New" panose="02070309020205020404" pitchFamily="49" charset="0"/>
                        </a:rPr>
                      </a:br>
                      <a:r>
                        <a:rPr lang="en-US" sz="1400" u="none" strike="noStrike" dirty="0">
                          <a:effectLst/>
                          <a:latin typeface="Courier New" panose="02070309020205020404" pitchFamily="49" charset="0"/>
                          <a:cs typeface="Courier New" panose="02070309020205020404" pitchFamily="49" charset="0"/>
                        </a:rPr>
                        <a:t>Content-Type: video/</a:t>
                      </a:r>
                      <a:r>
                        <a:rPr lang="en-US" sz="1400" u="none" strike="noStrike" dirty="0" err="1">
                          <a:effectLst/>
                          <a:latin typeface="Courier New" panose="02070309020205020404" pitchFamily="49" charset="0"/>
                          <a:cs typeface="Courier New" panose="02070309020205020404" pitchFamily="49" charset="0"/>
                        </a:rPr>
                        <a:t>ogg</a:t>
                      </a:r>
                      <a:r>
                        <a:rPr lang="en-US" sz="1400" u="none" strike="noStrike" dirty="0">
                          <a:effectLst/>
                          <a:latin typeface="Courier New" panose="02070309020205020404" pitchFamily="49" charset="0"/>
                          <a:cs typeface="Courier New" panose="02070309020205020404" pitchFamily="49" charset="0"/>
                        </a:rPr>
                        <a:t/>
                      </a:r>
                      <a:br>
                        <a:rPr lang="en-US" sz="1400" u="none" strike="noStrike" dirty="0">
                          <a:effectLst/>
                          <a:latin typeface="Courier New" panose="02070309020205020404" pitchFamily="49" charset="0"/>
                          <a:cs typeface="Courier New" panose="02070309020205020404" pitchFamily="49" charset="0"/>
                        </a:rPr>
                      </a:br>
                      <a:r>
                        <a:rPr lang="en-US" sz="1400" u="none" strike="noStrike" dirty="0">
                          <a:effectLst/>
                          <a:latin typeface="Courier New" panose="02070309020205020404" pitchFamily="49" charset="0"/>
                          <a:cs typeface="Courier New" panose="02070309020205020404" pitchFamily="49" charset="0"/>
                        </a:rPr>
                        <a:t>Content-Range: bytes 19147-22880/35614993</a:t>
                      </a:r>
                      <a:br>
                        <a:rPr lang="en-US" sz="1400" u="none" strike="noStrike" dirty="0">
                          <a:effectLst/>
                          <a:latin typeface="Courier New" panose="02070309020205020404" pitchFamily="49" charset="0"/>
                          <a:cs typeface="Courier New" panose="02070309020205020404" pitchFamily="49" charset="0"/>
                        </a:rPr>
                      </a:br>
                      <a:r>
                        <a:rPr lang="en-US" sz="1400" b="1" u="none" strike="noStrike" dirty="0">
                          <a:effectLst/>
                          <a:latin typeface="Courier New" panose="02070309020205020404" pitchFamily="49" charset="0"/>
                          <a:cs typeface="Courier New" panose="02070309020205020404" pitchFamily="49" charset="0"/>
                        </a:rPr>
                        <a:t>Content-Range-Mapping: </a:t>
                      </a:r>
                      <a:endParaRPr lang="en-US" sz="1400" b="1"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400" b="1" u="none" strike="noStrike" dirty="0">
                          <a:effectLst/>
                          <a:latin typeface="Courier New" panose="02070309020205020404" pitchFamily="49" charset="0"/>
                          <a:cs typeface="Courier New" panose="02070309020205020404" pitchFamily="49" charset="0"/>
                        </a:rPr>
                        <a:t>      { t:npt 9.85-21.16/0.0-653.79 } = </a:t>
                      </a:r>
                      <a:endParaRPr lang="en-US" sz="1400" b="1"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400" b="1" u="none" strike="noStrike" dirty="0">
                          <a:effectLst/>
                          <a:latin typeface="Courier New" panose="02070309020205020404" pitchFamily="49" charset="0"/>
                          <a:cs typeface="Courier New" panose="02070309020205020404" pitchFamily="49" charset="0"/>
                        </a:rPr>
                        <a:t>      { bytes 19147-22880/35614993 }</a:t>
                      </a:r>
                      <a:br>
                        <a:rPr lang="en-US" sz="1400" b="1" u="none" strike="noStrike" dirty="0">
                          <a:effectLst/>
                          <a:latin typeface="Courier New" panose="02070309020205020404" pitchFamily="49" charset="0"/>
                          <a:cs typeface="Courier New" panose="02070309020205020404" pitchFamily="49" charset="0"/>
                        </a:rPr>
                      </a:br>
                      <a:r>
                        <a:rPr lang="en-US" sz="1400" u="none" strike="noStrike" dirty="0" err="1">
                          <a:effectLst/>
                          <a:latin typeface="Courier New" panose="02070309020205020404" pitchFamily="49" charset="0"/>
                          <a:cs typeface="Courier New" panose="02070309020205020404" pitchFamily="49" charset="0"/>
                        </a:rPr>
                        <a:t>Etag</a:t>
                      </a:r>
                      <a:r>
                        <a:rPr lang="en-US" sz="1400" u="none" strike="noStrike" dirty="0">
                          <a:effectLst/>
                          <a:latin typeface="Courier New" panose="02070309020205020404" pitchFamily="49" charset="0"/>
                          <a:cs typeface="Courier New" panose="02070309020205020404" pitchFamily="49" charset="0"/>
                        </a:rPr>
                        <a:t>: "b7a60-21f7111-46f3219476580"</a:t>
                      </a:r>
                      <a:endParaRPr lang="en-US" sz="14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400" dirty="0">
                          <a:effectLst/>
                          <a:latin typeface="Courier New" panose="02070309020205020404" pitchFamily="49" charset="0"/>
                          <a:cs typeface="Courier New" panose="02070309020205020404" pitchFamily="49" charset="0"/>
                        </a:rPr>
                        <a:t/>
                      </a:r>
                      <a:br>
                        <a:rPr lang="en-US" sz="1400" dirty="0">
                          <a:effectLst/>
                          <a:latin typeface="Courier New" panose="02070309020205020404" pitchFamily="49" charset="0"/>
                          <a:cs typeface="Courier New" panose="02070309020205020404" pitchFamily="49" charset="0"/>
                        </a:rPr>
                      </a:br>
                      <a:r>
                        <a:rPr lang="en-US" sz="1400" u="none" strike="noStrike" dirty="0">
                          <a:effectLst/>
                          <a:latin typeface="Courier New" panose="02070309020205020404" pitchFamily="49" charset="0"/>
                          <a:cs typeface="Courier New" panose="02070309020205020404" pitchFamily="49" charset="0"/>
                        </a:rPr>
                        <a:t>{binary data}</a:t>
                      </a:r>
                      <a:endParaRPr lang="en-US" sz="1400" dirty="0">
                        <a:effectLst/>
                        <a:latin typeface="Courier New" panose="02070309020205020404" pitchFamily="49" charset="0"/>
                        <a:cs typeface="Courier New" panose="02070309020205020404" pitchFamily="49" charset="0"/>
                      </a:endParaRPr>
                    </a:p>
                  </a:txBody>
                  <a:tcPr marL="137160" marR="137160" marT="137160" marB="137160"/>
                </a:tc>
              </a:tr>
            </a:tbl>
          </a:graphicData>
        </a:graphic>
      </p:graphicFrame>
      <p:sp>
        <p:nvSpPr>
          <p:cNvPr id="5" name="Rectangle 1"/>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5828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Range requests</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66957484"/>
              </p:ext>
            </p:extLst>
          </p:nvPr>
        </p:nvGraphicFramePr>
        <p:xfrm>
          <a:off x="566998" y="1081088"/>
          <a:ext cx="7789478" cy="4602480"/>
        </p:xfrm>
        <a:graphic>
          <a:graphicData uri="http://schemas.openxmlformats.org/drawingml/2006/table">
            <a:tbl>
              <a:tblPr firstRow="1">
                <a:tableStyleId>{5DA37D80-6434-44D0-A028-1B22A696006F}</a:tableStyleId>
              </a:tblPr>
              <a:tblGrid>
                <a:gridCol w="2276810"/>
                <a:gridCol w="5512668"/>
              </a:tblGrid>
              <a:tr h="313453">
                <a:tc>
                  <a:txBody>
                    <a:bodyPr/>
                    <a:lstStyle/>
                    <a:p>
                      <a:pPr algn="l" rtl="0" fontAlgn="t">
                        <a:spcBef>
                          <a:spcPts val="0"/>
                        </a:spcBef>
                        <a:spcAft>
                          <a:spcPts val="0"/>
                        </a:spcAft>
                      </a:pPr>
                      <a:r>
                        <a:rPr lang="en-US" sz="1400" u="none" strike="noStrike" dirty="0">
                          <a:effectLst/>
                        </a:rPr>
                        <a:t>REQUEST</a:t>
                      </a:r>
                      <a:endParaRPr lang="en-US" sz="1400" dirty="0">
                        <a:effectLst/>
                      </a:endParaRPr>
                    </a:p>
                  </a:txBody>
                  <a:tcPr marL="137160" marR="137160" marT="137160" marB="137160"/>
                </a:tc>
                <a:tc>
                  <a:txBody>
                    <a:bodyPr/>
                    <a:lstStyle/>
                    <a:p>
                      <a:pPr algn="l" rtl="0" fontAlgn="t">
                        <a:spcBef>
                          <a:spcPts val="0"/>
                        </a:spcBef>
                        <a:spcAft>
                          <a:spcPts val="0"/>
                        </a:spcAft>
                      </a:pPr>
                      <a:r>
                        <a:rPr lang="en-US" sz="1400" u="none" strike="noStrike">
                          <a:effectLst/>
                        </a:rPr>
                        <a:t>RESPONSE</a:t>
                      </a:r>
                      <a:endParaRPr lang="en-US" sz="1400">
                        <a:effectLst/>
                      </a:endParaRPr>
                    </a:p>
                  </a:txBody>
                  <a:tcPr marL="137160" marR="137160" marT="137160" marB="137160"/>
                </a:tc>
              </a:tr>
              <a:tr h="3266358">
                <a:tc>
                  <a:txBody>
                    <a:bodyPr/>
                    <a:lstStyle/>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GET /</a:t>
                      </a:r>
                      <a:r>
                        <a:rPr lang="en-US" sz="1200" b="0" i="0" u="none" strike="noStrike" dirty="0" err="1">
                          <a:solidFill>
                            <a:srgbClr val="000000"/>
                          </a:solidFill>
                          <a:effectLst/>
                          <a:latin typeface="Courier New" panose="02070309020205020404" pitchFamily="49" charset="0"/>
                          <a:cs typeface="Courier New" panose="02070309020205020404" pitchFamily="49" charset="0"/>
                        </a:rPr>
                        <a:t>video.ogv</a:t>
                      </a:r>
                      <a:r>
                        <a:rPr lang="en-US" sz="1200" b="0" i="0" u="none" strike="noStrike" dirty="0">
                          <a:solidFill>
                            <a:srgbClr val="000000"/>
                          </a:solidFill>
                          <a:effectLst/>
                          <a:latin typeface="Courier New" panose="02070309020205020404" pitchFamily="49" charset="0"/>
                          <a:cs typeface="Courier New" panose="02070309020205020404" pitchFamily="49" charset="0"/>
                        </a:rPr>
                        <a:t> HTTP/1.1</a:t>
                      </a:r>
                      <a:br>
                        <a:rPr lang="en-US" sz="1200" b="0" i="0" u="none" strike="noStrike" dirty="0">
                          <a:solidFill>
                            <a:srgbClr val="000000"/>
                          </a:solidFill>
                          <a:effectLst/>
                          <a:latin typeface="Courier New" panose="02070309020205020404" pitchFamily="49" charset="0"/>
                          <a:cs typeface="Courier New" panose="02070309020205020404" pitchFamily="49" charset="0"/>
                        </a:rPr>
                      </a:br>
                      <a:r>
                        <a:rPr lang="en-US" sz="1200" b="0" i="0" u="none" strike="noStrike" dirty="0">
                          <a:solidFill>
                            <a:srgbClr val="000000"/>
                          </a:solidFill>
                          <a:effectLst/>
                          <a:latin typeface="Courier New" panose="02070309020205020404" pitchFamily="49" charset="0"/>
                          <a:cs typeface="Courier New" panose="02070309020205020404" pitchFamily="49" charset="0"/>
                        </a:rPr>
                        <a:t>Host: www.example.com</a:t>
                      </a:r>
                      <a:br>
                        <a:rPr lang="en-US" sz="1200" b="0" i="0" u="none" strike="noStrike" dirty="0">
                          <a:solidFill>
                            <a:srgbClr val="000000"/>
                          </a:solidFill>
                          <a:effectLst/>
                          <a:latin typeface="Courier New" panose="02070309020205020404" pitchFamily="49" charset="0"/>
                          <a:cs typeface="Courier New" panose="02070309020205020404" pitchFamily="49" charset="0"/>
                        </a:rPr>
                      </a:br>
                      <a:r>
                        <a:rPr lang="en-US" sz="1200" b="0" i="0" u="none" strike="noStrike" dirty="0">
                          <a:solidFill>
                            <a:srgbClr val="000000"/>
                          </a:solidFill>
                          <a:effectLst/>
                          <a:latin typeface="Courier New" panose="02070309020205020404" pitchFamily="49" charset="0"/>
                          <a:cs typeface="Courier New" panose="02070309020205020404" pitchFamily="49" charset="0"/>
                        </a:rPr>
                        <a:t>Accept: video/*</a:t>
                      </a:r>
                      <a:br>
                        <a:rPr lang="en-US" sz="1200" b="0" i="0" u="none" strike="noStrike" dirty="0">
                          <a:solidFill>
                            <a:srgbClr val="000000"/>
                          </a:solidFill>
                          <a:effectLst/>
                          <a:latin typeface="Courier New" panose="02070309020205020404" pitchFamily="49" charset="0"/>
                          <a:cs typeface="Courier New" panose="02070309020205020404" pitchFamily="49" charset="0"/>
                        </a:rPr>
                      </a:br>
                      <a:r>
                        <a:rPr lang="en-US" sz="1200" b="1" i="0" u="none" strike="noStrike" dirty="0">
                          <a:solidFill>
                            <a:srgbClr val="000000"/>
                          </a:solidFill>
                          <a:effectLst/>
                          <a:latin typeface="Courier New" panose="02070309020205020404" pitchFamily="49" charset="0"/>
                          <a:cs typeface="Courier New" panose="02070309020205020404" pitchFamily="49" charset="0"/>
                        </a:rPr>
                        <a:t>Range: t:npt=10-20;</a:t>
                      </a:r>
                      <a:endParaRPr lang="en-US" sz="1200" b="1"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1" i="0" u="none" strike="noStrike" dirty="0">
                          <a:solidFill>
                            <a:srgbClr val="000000"/>
                          </a:solidFill>
                          <a:effectLst/>
                          <a:latin typeface="Courier New" panose="02070309020205020404" pitchFamily="49" charset="0"/>
                          <a:cs typeface="Courier New" panose="02070309020205020404" pitchFamily="49" charset="0"/>
                        </a:rPr>
                        <a:t>        </a:t>
                      </a:r>
                      <a:r>
                        <a:rPr lang="en-US" sz="1200" b="1" i="0" u="none" strike="noStrike" dirty="0" smtClean="0">
                          <a:solidFill>
                            <a:srgbClr val="000000"/>
                          </a:solidFill>
                          <a:effectLst/>
                          <a:latin typeface="Courier New" panose="02070309020205020404" pitchFamily="49" charset="0"/>
                          <a:cs typeface="Courier New" panose="02070309020205020404" pitchFamily="49" charset="0"/>
                        </a:rPr>
                        <a:t>include-setup</a:t>
                      </a:r>
                      <a:endParaRPr lang="en-US" sz="1200" b="1" dirty="0">
                        <a:effectLst/>
                        <a:latin typeface="Courier New" panose="02070309020205020404" pitchFamily="49" charset="0"/>
                        <a:cs typeface="Courier New" panose="02070309020205020404" pitchFamily="49" charset="0"/>
                      </a:endParaRPr>
                    </a:p>
                  </a:txBody>
                  <a:tcPr marL="137160" marR="137160" marT="137160" marB="137160"/>
                </a:tc>
                <a:tc>
                  <a:txBody>
                    <a:bodyPr/>
                    <a:lstStyle/>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HTTP/1.1 206 Partial Content</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Accept-Ranges: bytes, t, id</a:t>
                      </a:r>
                      <a:br>
                        <a:rPr lang="en-US" sz="1200" b="0" i="0" u="none" strike="noStrike" dirty="0">
                          <a:solidFill>
                            <a:srgbClr val="000000"/>
                          </a:solidFill>
                          <a:effectLst/>
                          <a:latin typeface="Courier New" panose="02070309020205020404" pitchFamily="49" charset="0"/>
                          <a:cs typeface="Courier New" panose="02070309020205020404" pitchFamily="49" charset="0"/>
                        </a:rPr>
                      </a:br>
                      <a:r>
                        <a:rPr lang="en-US" sz="1200" b="0" i="0" u="none" strike="noStrike" dirty="0">
                          <a:solidFill>
                            <a:srgbClr val="000000"/>
                          </a:solidFill>
                          <a:effectLst/>
                          <a:latin typeface="Courier New" panose="02070309020205020404" pitchFamily="49" charset="0"/>
                          <a:cs typeface="Courier New" panose="02070309020205020404" pitchFamily="49" charset="0"/>
                        </a:rPr>
                        <a:t>Content-Length: 3795</a:t>
                      </a:r>
                      <a:br>
                        <a:rPr lang="en-US" sz="1200" b="0" i="0" u="none" strike="noStrike" dirty="0">
                          <a:solidFill>
                            <a:srgbClr val="000000"/>
                          </a:solidFill>
                          <a:effectLst/>
                          <a:latin typeface="Courier New" panose="02070309020205020404" pitchFamily="49" charset="0"/>
                          <a:cs typeface="Courier New" panose="02070309020205020404" pitchFamily="49" charset="0"/>
                        </a:rPr>
                      </a:br>
                      <a:r>
                        <a:rPr lang="en-US" sz="1200" b="0" i="0" u="none" strike="noStrike" dirty="0">
                          <a:solidFill>
                            <a:srgbClr val="000000"/>
                          </a:solidFill>
                          <a:effectLst/>
                          <a:latin typeface="Courier New" panose="02070309020205020404" pitchFamily="49" charset="0"/>
                          <a:cs typeface="Courier New" panose="02070309020205020404" pitchFamily="49" charset="0"/>
                        </a:rPr>
                        <a:t>Content-Type: video/</a:t>
                      </a:r>
                      <a:r>
                        <a:rPr lang="en-US" sz="1200" b="0" i="0" u="none" strike="noStrike" dirty="0" err="1">
                          <a:solidFill>
                            <a:srgbClr val="000000"/>
                          </a:solidFill>
                          <a:effectLst/>
                          <a:latin typeface="Courier New" panose="02070309020205020404" pitchFamily="49" charset="0"/>
                          <a:cs typeface="Courier New" panose="02070309020205020404" pitchFamily="49" charset="0"/>
                        </a:rPr>
                        <a:t>ogg</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1" i="0" u="none" strike="noStrike" dirty="0">
                          <a:solidFill>
                            <a:srgbClr val="000000"/>
                          </a:solidFill>
                          <a:effectLst/>
                          <a:latin typeface="Courier New" panose="02070309020205020404" pitchFamily="49" charset="0"/>
                          <a:cs typeface="Courier New" panose="02070309020205020404" pitchFamily="49" charset="0"/>
                        </a:rPr>
                        <a:t>Content-Range-Mapping: </a:t>
                      </a:r>
                      <a:endParaRPr lang="en-US" sz="1200" b="1"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1" i="0" u="none" strike="noStrike" dirty="0">
                          <a:solidFill>
                            <a:srgbClr val="000000"/>
                          </a:solidFill>
                          <a:effectLst/>
                          <a:latin typeface="Courier New" panose="02070309020205020404" pitchFamily="49" charset="0"/>
                          <a:cs typeface="Courier New" panose="02070309020205020404" pitchFamily="49" charset="0"/>
                        </a:rPr>
                        <a:t>         </a:t>
                      </a:r>
                      <a:r>
                        <a:rPr lang="en-US" sz="1200" b="1" i="0" u="none" strike="noStrike" dirty="0" smtClean="0">
                          <a:solidFill>
                            <a:srgbClr val="000000"/>
                          </a:solidFill>
                          <a:effectLst/>
                          <a:latin typeface="Courier New" panose="02070309020205020404" pitchFamily="49" charset="0"/>
                          <a:cs typeface="Courier New" panose="02070309020205020404" pitchFamily="49" charset="0"/>
                        </a:rPr>
                        <a:t>{ </a:t>
                      </a:r>
                      <a:r>
                        <a:rPr lang="en-US" sz="1200" b="1" i="0" u="none" strike="noStrike" dirty="0">
                          <a:solidFill>
                            <a:srgbClr val="000000"/>
                          </a:solidFill>
                          <a:effectLst/>
                          <a:latin typeface="Courier New" panose="02070309020205020404" pitchFamily="49" charset="0"/>
                          <a:cs typeface="Courier New" panose="02070309020205020404" pitchFamily="49" charset="0"/>
                        </a:rPr>
                        <a:t>t:npt 9.85-21.16/0.0-653.79;include-setup } =</a:t>
                      </a:r>
                      <a:endParaRPr lang="en-US" sz="1200" b="1"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1" i="0" u="none" strike="noStrike" dirty="0">
                          <a:solidFill>
                            <a:srgbClr val="000000"/>
                          </a:solidFill>
                          <a:effectLst/>
                          <a:latin typeface="Courier New" panose="02070309020205020404" pitchFamily="49" charset="0"/>
                          <a:cs typeface="Courier New" panose="02070309020205020404" pitchFamily="49" charset="0"/>
                        </a:rPr>
                        <a:t>          { bytes 0-52,19147-22880/35614993 } </a:t>
                      </a:r>
                      <a:endParaRPr lang="en-US" sz="1200" b="1"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1" i="0" u="none" strike="noStrike" dirty="0" smtClean="0">
                          <a:solidFill>
                            <a:srgbClr val="000000"/>
                          </a:solidFill>
                          <a:effectLst/>
                          <a:latin typeface="Courier New" panose="02070309020205020404" pitchFamily="49" charset="0"/>
                          <a:cs typeface="Courier New" panose="02070309020205020404" pitchFamily="49" charset="0"/>
                        </a:rPr>
                        <a:t>Content-type: multipart/</a:t>
                      </a:r>
                      <a:r>
                        <a:rPr lang="en-US" sz="1200" b="1" i="0" u="none" strike="noStrike" dirty="0" err="1" smtClean="0">
                          <a:solidFill>
                            <a:srgbClr val="000000"/>
                          </a:solidFill>
                          <a:effectLst/>
                          <a:latin typeface="Courier New" panose="02070309020205020404" pitchFamily="49" charset="0"/>
                          <a:cs typeface="Courier New" panose="02070309020205020404" pitchFamily="49" charset="0"/>
                        </a:rPr>
                        <a:t>byteranges</a:t>
                      </a:r>
                      <a:r>
                        <a:rPr lang="en-US" sz="1200" b="1" i="0" u="none" strike="noStrike" dirty="0">
                          <a:solidFill>
                            <a:srgbClr val="000000"/>
                          </a:solidFill>
                          <a:effectLst/>
                          <a:latin typeface="Courier New" panose="02070309020205020404" pitchFamily="49" charset="0"/>
                          <a:cs typeface="Courier New" panose="02070309020205020404" pitchFamily="49" charset="0"/>
                        </a:rPr>
                        <a:t>; boundary=BOUNDARY</a:t>
                      </a:r>
                      <a:r>
                        <a:rPr lang="en-US" sz="1200" b="0" i="0" u="none" strike="noStrike" dirty="0">
                          <a:solidFill>
                            <a:srgbClr val="000000"/>
                          </a:solidFill>
                          <a:effectLst/>
                          <a:latin typeface="Courier New" panose="02070309020205020404" pitchFamily="49" charset="0"/>
                          <a:cs typeface="Courier New" panose="02070309020205020404" pitchFamily="49" charset="0"/>
                        </a:rPr>
                        <a:t/>
                      </a:r>
                      <a:br>
                        <a:rPr lang="en-US" sz="1200" b="0" i="0" u="none" strike="noStrike" dirty="0">
                          <a:solidFill>
                            <a:srgbClr val="000000"/>
                          </a:solidFill>
                          <a:effectLst/>
                          <a:latin typeface="Courier New" panose="02070309020205020404" pitchFamily="49" charset="0"/>
                          <a:cs typeface="Courier New" panose="02070309020205020404" pitchFamily="49" charset="0"/>
                        </a:rPr>
                      </a:br>
                      <a:r>
                        <a:rPr lang="en-US" sz="1200" b="0" i="0" u="none" strike="noStrike" dirty="0" err="1">
                          <a:solidFill>
                            <a:srgbClr val="000000"/>
                          </a:solidFill>
                          <a:effectLst/>
                          <a:latin typeface="Courier New" panose="02070309020205020404" pitchFamily="49" charset="0"/>
                          <a:cs typeface="Courier New" panose="02070309020205020404" pitchFamily="49" charset="0"/>
                        </a:rPr>
                        <a:t>Etag</a:t>
                      </a:r>
                      <a:r>
                        <a:rPr lang="en-US" sz="1200" b="0" i="0" u="none" strike="noStrike" dirty="0">
                          <a:solidFill>
                            <a:srgbClr val="000000"/>
                          </a:solidFill>
                          <a:effectLst/>
                          <a:latin typeface="Courier New" panose="02070309020205020404" pitchFamily="49" charset="0"/>
                          <a:cs typeface="Courier New" panose="02070309020205020404" pitchFamily="49" charset="0"/>
                        </a:rPr>
                        <a:t>: "b7a60-21f7111-46f3219476580"</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dirty="0">
                          <a:effectLst/>
                          <a:latin typeface="Courier New" panose="02070309020205020404" pitchFamily="49" charset="0"/>
                          <a:cs typeface="Courier New" panose="02070309020205020404" pitchFamily="49" charset="0"/>
                        </a:rPr>
                        <a:t/>
                      </a:r>
                      <a:br>
                        <a:rPr lang="en-US" sz="1200" dirty="0">
                          <a:effectLst/>
                          <a:latin typeface="Courier New" panose="02070309020205020404" pitchFamily="49" charset="0"/>
                          <a:cs typeface="Courier New" panose="02070309020205020404" pitchFamily="49" charset="0"/>
                        </a:rPr>
                      </a:br>
                      <a:r>
                        <a:rPr lang="en-US" sz="1200" b="0" i="0" u="none" strike="noStrike" dirty="0">
                          <a:solidFill>
                            <a:srgbClr val="000000"/>
                          </a:solidFill>
                          <a:effectLst/>
                          <a:latin typeface="Courier New" panose="02070309020205020404" pitchFamily="49" charset="0"/>
                          <a:cs typeface="Courier New" panose="02070309020205020404" pitchFamily="49" charset="0"/>
                        </a:rPr>
                        <a:t>--BOUNDARY</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Content-type: video/</a:t>
                      </a:r>
                      <a:r>
                        <a:rPr lang="en-US" sz="1200" b="0" i="0" u="none" strike="noStrike" dirty="0" err="1">
                          <a:solidFill>
                            <a:srgbClr val="000000"/>
                          </a:solidFill>
                          <a:effectLst/>
                          <a:latin typeface="Courier New" panose="02070309020205020404" pitchFamily="49" charset="0"/>
                          <a:cs typeface="Courier New" panose="02070309020205020404" pitchFamily="49" charset="0"/>
                        </a:rPr>
                        <a:t>ogg</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Content-Range: bytes 0-52/35614993</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{binary data}</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dirty="0">
                          <a:effectLst/>
                          <a:latin typeface="Courier New" panose="02070309020205020404" pitchFamily="49" charset="0"/>
                          <a:cs typeface="Courier New" panose="02070309020205020404" pitchFamily="49" charset="0"/>
                        </a:rPr>
                        <a:t/>
                      </a:r>
                      <a:br>
                        <a:rPr lang="en-US" sz="1200" dirty="0">
                          <a:effectLst/>
                          <a:latin typeface="Courier New" panose="02070309020205020404" pitchFamily="49" charset="0"/>
                          <a:cs typeface="Courier New" panose="02070309020205020404" pitchFamily="49" charset="0"/>
                        </a:rPr>
                      </a:br>
                      <a:r>
                        <a:rPr lang="en-US" sz="1200" b="0" i="0" u="none" strike="noStrike" dirty="0">
                          <a:solidFill>
                            <a:srgbClr val="000000"/>
                          </a:solidFill>
                          <a:effectLst/>
                          <a:latin typeface="Courier New" panose="02070309020205020404" pitchFamily="49" charset="0"/>
                          <a:cs typeface="Courier New" panose="02070309020205020404" pitchFamily="49" charset="0"/>
                        </a:rPr>
                        <a:t>--BOUNDARY</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Content-type: video/</a:t>
                      </a:r>
                      <a:r>
                        <a:rPr lang="en-US" sz="1200" b="0" i="0" u="none" strike="noStrike" dirty="0" err="1">
                          <a:solidFill>
                            <a:srgbClr val="000000"/>
                          </a:solidFill>
                          <a:effectLst/>
                          <a:latin typeface="Courier New" panose="02070309020205020404" pitchFamily="49" charset="0"/>
                          <a:cs typeface="Courier New" panose="02070309020205020404" pitchFamily="49" charset="0"/>
                        </a:rPr>
                        <a:t>ogg</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Content-Range: bytes 19147-22880/35614993</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b="0" i="0" u="none" strike="noStrike" dirty="0">
                          <a:solidFill>
                            <a:srgbClr val="000000"/>
                          </a:solidFill>
                          <a:effectLst/>
                          <a:latin typeface="Courier New" panose="02070309020205020404" pitchFamily="49" charset="0"/>
                          <a:cs typeface="Courier New" panose="02070309020205020404" pitchFamily="49" charset="0"/>
                        </a:rPr>
                        <a:t>{binary data}</a:t>
                      </a:r>
                      <a:endParaRPr lang="en-US" sz="1200" dirty="0">
                        <a:effectLst/>
                        <a:latin typeface="Courier New" panose="02070309020205020404" pitchFamily="49" charset="0"/>
                        <a:cs typeface="Courier New" panose="02070309020205020404" pitchFamily="49" charset="0"/>
                      </a:endParaRPr>
                    </a:p>
                    <a:p>
                      <a:pPr algn="l" rtl="0" fontAlgn="t">
                        <a:spcBef>
                          <a:spcPts val="0"/>
                        </a:spcBef>
                        <a:spcAft>
                          <a:spcPts val="0"/>
                        </a:spcAft>
                      </a:pPr>
                      <a:r>
                        <a:rPr lang="en-US" sz="1200" dirty="0">
                          <a:effectLst/>
                          <a:latin typeface="Courier New" panose="02070309020205020404" pitchFamily="49" charset="0"/>
                          <a:cs typeface="Courier New" panose="02070309020205020404" pitchFamily="49" charset="0"/>
                        </a:rPr>
                        <a:t/>
                      </a:r>
                      <a:br>
                        <a:rPr lang="en-US" sz="1200" dirty="0">
                          <a:effectLst/>
                          <a:latin typeface="Courier New" panose="02070309020205020404" pitchFamily="49" charset="0"/>
                          <a:cs typeface="Courier New" panose="02070309020205020404" pitchFamily="49" charset="0"/>
                        </a:rPr>
                      </a:br>
                      <a:r>
                        <a:rPr lang="en-US" sz="1200" b="0" i="0" u="none" strike="noStrike" dirty="0">
                          <a:solidFill>
                            <a:srgbClr val="000000"/>
                          </a:solidFill>
                          <a:effectLst/>
                          <a:latin typeface="Courier New" panose="02070309020205020404" pitchFamily="49" charset="0"/>
                          <a:cs typeface="Courier New" panose="02070309020205020404" pitchFamily="49" charset="0"/>
                        </a:rPr>
                        <a:t>---BOUNDARY--</a:t>
                      </a:r>
                      <a:endParaRPr lang="en-US" sz="1200" dirty="0">
                        <a:effectLst/>
                        <a:latin typeface="Courier New" panose="02070309020205020404" pitchFamily="49" charset="0"/>
                        <a:cs typeface="Courier New" panose="02070309020205020404" pitchFamily="49" charset="0"/>
                      </a:endParaRPr>
                    </a:p>
                  </a:txBody>
                  <a:tcPr marL="137160" marR="137160" marT="137160" marB="137160"/>
                </a:tc>
              </a:tr>
            </a:tbl>
          </a:graphicData>
        </a:graphic>
      </p:graphicFrame>
      <p:sp>
        <p:nvSpPr>
          <p:cNvPr id="5" name="Rectangle 1"/>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a:xfrm>
            <a:off x="7092280" y="3487291"/>
            <a:ext cx="1811677" cy="86409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METADATA:</a:t>
            </a:r>
          </a:p>
          <a:p>
            <a:pPr algn="ctr"/>
            <a:r>
              <a:rPr lang="en-US" dirty="0" smtClean="0"/>
              <a:t>Bytes until first frame</a:t>
            </a:r>
            <a:endParaRPr lang="en-US" dirty="0"/>
          </a:p>
        </p:txBody>
      </p:sp>
      <p:sp>
        <p:nvSpPr>
          <p:cNvPr id="10" name="Rectangle 9"/>
          <p:cNvSpPr/>
          <p:nvPr/>
        </p:nvSpPr>
        <p:spPr>
          <a:xfrm>
            <a:off x="7092280" y="4581128"/>
            <a:ext cx="1811678" cy="86409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a:t>
            </a:r>
            <a:endParaRPr lang="en-US" dirty="0"/>
          </a:p>
          <a:p>
            <a:pPr algn="ctr"/>
            <a:r>
              <a:rPr lang="en-US" dirty="0" smtClean="0"/>
              <a:t>Byte range built with </a:t>
            </a:r>
            <a:r>
              <a:rPr lang="en-US" dirty="0" err="1" smtClean="0"/>
              <a:t>ffprobe</a:t>
            </a:r>
            <a:endParaRPr lang="en-US" dirty="0" smtClean="0"/>
          </a:p>
        </p:txBody>
      </p:sp>
    </p:spTree>
    <p:extLst>
      <p:ext uri="{BB962C8B-B14F-4D97-AF65-F5344CB8AC3E}">
        <p14:creationId xmlns:p14="http://schemas.microsoft.com/office/powerpoint/2010/main" val="372702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chrome extension</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
        <p:nvSpPr>
          <p:cNvPr id="8" name="Rectangle 2"/>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5796136" y="4149080"/>
            <a:ext cx="3282816" cy="646331"/>
          </a:xfrm>
          <a:prstGeom prst="rect">
            <a:avLst/>
          </a:prstGeom>
        </p:spPr>
        <p:txBody>
          <a:bodyPr wrap="square">
            <a:spAutoFit/>
          </a:bodyPr>
          <a:lstStyle/>
          <a:p>
            <a:pPr fontAlgn="t"/>
            <a:r>
              <a:rPr lang="en-US" b="1" dirty="0">
                <a:solidFill>
                  <a:srgbClr val="000000"/>
                </a:solidFill>
                <a:latin typeface="Courier New" panose="02070309020205020404" pitchFamily="49" charset="0"/>
                <a:cs typeface="Courier New" panose="02070309020205020404" pitchFamily="49" charset="0"/>
              </a:rPr>
              <a:t>Range: t:npt=10-20;</a:t>
            </a:r>
            <a:endParaRPr lang="en-US" b="1" dirty="0">
              <a:latin typeface="Courier New" panose="02070309020205020404" pitchFamily="49" charset="0"/>
              <a:cs typeface="Courier New" panose="02070309020205020404" pitchFamily="49" charset="0"/>
            </a:endParaRPr>
          </a:p>
          <a:p>
            <a:pPr fontAlgn="t"/>
            <a:r>
              <a:rPr lang="en-US" b="1" dirty="0">
                <a:solidFill>
                  <a:srgbClr val="000000"/>
                </a:solidFill>
                <a:latin typeface="Courier New" panose="02070309020205020404" pitchFamily="49" charset="0"/>
                <a:cs typeface="Courier New" panose="02070309020205020404" pitchFamily="49" charset="0"/>
              </a:rPr>
              <a:t>        include-setup</a:t>
            </a:r>
            <a:endParaRPr lang="en-US" b="1" dirty="0">
              <a:latin typeface="Courier New" panose="02070309020205020404" pitchFamily="49" charset="0"/>
              <a:cs typeface="Courier New" panose="02070309020205020404" pitchFamily="49" charset="0"/>
            </a:endParaRPr>
          </a:p>
        </p:txBody>
      </p:sp>
      <p:sp>
        <p:nvSpPr>
          <p:cNvPr id="12" name="Rectangle 11"/>
          <p:cNvSpPr/>
          <p:nvPr/>
        </p:nvSpPr>
        <p:spPr>
          <a:xfrm>
            <a:off x="822960" y="4102913"/>
            <a:ext cx="1440160" cy="369332"/>
          </a:xfrm>
          <a:prstGeom prst="rect">
            <a:avLst/>
          </a:prstGeom>
        </p:spPr>
        <p:txBody>
          <a:bodyPr wrap="square">
            <a:spAutoFit/>
          </a:bodyPr>
          <a:lstStyle/>
          <a:p>
            <a:pPr fontAlgn="t"/>
            <a:r>
              <a:rPr lang="en-US" b="1" dirty="0" smtClean="0">
                <a:latin typeface="Courier New" panose="02070309020205020404" pitchFamily="49" charset="0"/>
                <a:cs typeface="Courier New" panose="02070309020205020404" pitchFamily="49" charset="0"/>
              </a:rPr>
              <a:t>#t=10,20</a:t>
            </a:r>
            <a:endParaRPr lang="en-US" b="1" dirty="0">
              <a:latin typeface="Courier New" panose="02070309020205020404" pitchFamily="49" charset="0"/>
              <a:cs typeface="Courier New" panose="02070309020205020404" pitchFamily="49" charset="0"/>
            </a:endParaRPr>
          </a:p>
        </p:txBody>
      </p:sp>
      <p:sp>
        <p:nvSpPr>
          <p:cNvPr id="11" name="Right Arrow 10"/>
          <p:cNvSpPr/>
          <p:nvPr/>
        </p:nvSpPr>
        <p:spPr>
          <a:xfrm>
            <a:off x="2555776" y="4149080"/>
            <a:ext cx="2664296" cy="323165"/>
          </a:xfrm>
          <a:prstGeom prs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2735796" y="4426079"/>
            <a:ext cx="2304256" cy="338554"/>
          </a:xfrm>
          <a:prstGeom prst="rect">
            <a:avLst/>
          </a:prstGeom>
        </p:spPr>
        <p:txBody>
          <a:bodyPr wrap="square">
            <a:spAutoFit/>
          </a:bodyPr>
          <a:lstStyle/>
          <a:p>
            <a:pPr fontAlgn="t"/>
            <a:r>
              <a:rPr lang="en-US" sz="1600" dirty="0" smtClean="0">
                <a:cs typeface="Courier New" panose="02070309020205020404" pitchFamily="49" charset="0"/>
              </a:rPr>
              <a:t>mediafragment.js</a:t>
            </a:r>
            <a:endParaRPr lang="en-US" sz="1600" dirty="0">
              <a:cs typeface="Courier New" panose="02070309020205020404" pitchFamily="49" charset="0"/>
            </a:endParaRPr>
          </a:p>
        </p:txBody>
      </p:sp>
      <p:pic>
        <p:nvPicPr>
          <p:cNvPr id="1026" name="Picture 2" descr="C:\Users\lisena\Dropbox\tesi\chrome exten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55" y="1325712"/>
            <a:ext cx="8040187"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62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CHROME EXTENSION</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
        <p:nvSpPr>
          <p:cNvPr id="5" name="Rectangle 1"/>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4338" name="Picture 2" descr="https://lh3.googleusercontent.com/5lyuC5BfUMgtoBLz29jRNVhoPldps_KA7ykHgr8PUoFGUgukgN2wa2xU0onL9h542nLjbQR4blkHcHfpl54kh3Y3-EF4kTtZWGe_OOLRxe3MB-psQ6Kle1holvvetycMB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059383"/>
            <a:ext cx="6338939" cy="482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88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works</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
        <p:nvSpPr>
          <p:cNvPr id="5" name="Rectangle 1"/>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2444750" y="1081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822960" y="1080591"/>
            <a:ext cx="7349440" cy="4401205"/>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smtClean="0"/>
              <a:t>We contribute </a:t>
            </a:r>
            <a:r>
              <a:rPr lang="en-US" sz="2000" dirty="0"/>
              <a:t>to the generic "</a:t>
            </a:r>
            <a:r>
              <a:rPr lang="en-US" sz="2000" b="1" dirty="0"/>
              <a:t>media-fragment.js</a:t>
            </a:r>
            <a:r>
              <a:rPr lang="en-US" sz="2000" dirty="0"/>
              <a:t>" </a:t>
            </a:r>
            <a:r>
              <a:rPr lang="en-US" sz="2000" dirty="0" err="1"/>
              <a:t>polyfill</a:t>
            </a:r>
            <a:r>
              <a:rPr lang="en-US" sz="2000" dirty="0"/>
              <a:t> and prepare a node.js version (open source)</a:t>
            </a:r>
          </a:p>
          <a:p>
            <a:pPr marL="342900" indent="-342900">
              <a:spcAft>
                <a:spcPts val="1800"/>
              </a:spcAft>
              <a:buFont typeface="Arial" panose="020B0604020202020204" pitchFamily="34" charset="0"/>
              <a:buChar char="•"/>
            </a:pPr>
            <a:r>
              <a:rPr lang="en-US" sz="2000" dirty="0"/>
              <a:t>We </a:t>
            </a:r>
            <a:r>
              <a:rPr lang="en-US" sz="2000" dirty="0" smtClean="0"/>
              <a:t>contribute </a:t>
            </a:r>
            <a:r>
              <a:rPr lang="en-US" sz="2000" dirty="0"/>
              <a:t>to the </a:t>
            </a:r>
            <a:r>
              <a:rPr lang="en-US" sz="2000" b="1" dirty="0" err="1"/>
              <a:t>Synote</a:t>
            </a:r>
            <a:r>
              <a:rPr lang="en-US" sz="2000" b="1" dirty="0"/>
              <a:t> Media Player </a:t>
            </a:r>
            <a:r>
              <a:rPr lang="en-US" sz="2000" dirty="0"/>
              <a:t>to build a more generic media fragment player (open source)</a:t>
            </a:r>
          </a:p>
          <a:p>
            <a:pPr marL="342900" indent="-342900">
              <a:spcAft>
                <a:spcPts val="1800"/>
              </a:spcAft>
              <a:buFont typeface="Arial" panose="020B0604020202020204" pitchFamily="34" charset="0"/>
              <a:buChar char="•"/>
            </a:pPr>
            <a:r>
              <a:rPr lang="en-US" sz="2000" dirty="0"/>
              <a:t>We </a:t>
            </a:r>
            <a:r>
              <a:rPr lang="en-US" sz="2000" dirty="0" smtClean="0"/>
              <a:t>discover </a:t>
            </a:r>
            <a:r>
              <a:rPr lang="en-US" sz="2000" dirty="0"/>
              <a:t>bugs in the </a:t>
            </a:r>
            <a:r>
              <a:rPr lang="en-US" sz="2000" b="1" dirty="0"/>
              <a:t>W3C specification </a:t>
            </a:r>
            <a:r>
              <a:rPr lang="en-US" sz="2000" dirty="0"/>
              <a:t>and </a:t>
            </a:r>
            <a:r>
              <a:rPr lang="en-US" sz="2000" dirty="0" smtClean="0"/>
              <a:t>proposed </a:t>
            </a:r>
            <a:r>
              <a:rPr lang="en-US" sz="2000" dirty="0"/>
              <a:t>amendments (revised text) to be endorsed by W3C</a:t>
            </a:r>
          </a:p>
          <a:p>
            <a:pPr marL="342900" indent="-342900">
              <a:spcAft>
                <a:spcPts val="1800"/>
              </a:spcAft>
              <a:buFont typeface="Arial" panose="020B0604020202020204" pitchFamily="34" charset="0"/>
              <a:buChar char="•"/>
            </a:pPr>
            <a:r>
              <a:rPr lang="en-US" sz="2000" dirty="0"/>
              <a:t>We </a:t>
            </a:r>
            <a:r>
              <a:rPr lang="en-US" sz="2000" dirty="0" smtClean="0"/>
              <a:t>implement </a:t>
            </a:r>
            <a:r>
              <a:rPr lang="en-US" sz="2000" dirty="0"/>
              <a:t>a </a:t>
            </a:r>
            <a:r>
              <a:rPr lang="en-US" sz="2000" b="1" dirty="0"/>
              <a:t>media fragment server </a:t>
            </a:r>
            <a:r>
              <a:rPr lang="en-US" sz="2000" dirty="0"/>
              <a:t>in node.js (using </a:t>
            </a:r>
            <a:r>
              <a:rPr lang="en-US" sz="2000" dirty="0" err="1"/>
              <a:t>ffmeg</a:t>
            </a:r>
            <a:r>
              <a:rPr lang="en-US" sz="2000" dirty="0"/>
              <a:t>) + a smart cache (based on </a:t>
            </a:r>
            <a:r>
              <a:rPr lang="en-US" sz="2000" dirty="0" err="1"/>
              <a:t>MongoDB</a:t>
            </a:r>
            <a:r>
              <a:rPr lang="en-US" sz="2000" dirty="0"/>
              <a:t>)</a:t>
            </a:r>
          </a:p>
          <a:p>
            <a:pPr marL="342900" indent="-342900">
              <a:spcAft>
                <a:spcPts val="1800"/>
              </a:spcAft>
              <a:buFont typeface="Arial" panose="020B0604020202020204" pitchFamily="34" charset="0"/>
              <a:buChar char="•"/>
            </a:pPr>
            <a:r>
              <a:rPr lang="en-US" sz="2000" dirty="0" smtClean="0"/>
              <a:t>Future </a:t>
            </a:r>
            <a:r>
              <a:rPr lang="en-US" sz="2000" dirty="0"/>
              <a:t>work: finalize the </a:t>
            </a:r>
            <a:r>
              <a:rPr lang="en-US" sz="2000" b="1" dirty="0"/>
              <a:t>Chrome extension </a:t>
            </a:r>
            <a:r>
              <a:rPr lang="en-US" sz="2000" dirty="0"/>
              <a:t>so that </a:t>
            </a:r>
            <a:r>
              <a:rPr lang="en-US" sz="2000" dirty="0" smtClean="0"/>
              <a:t>the browser </a:t>
            </a:r>
            <a:r>
              <a:rPr lang="en-US" sz="2000" dirty="0"/>
              <a:t>understand the response from </a:t>
            </a:r>
            <a:r>
              <a:rPr lang="en-US" sz="2000" dirty="0" smtClean="0"/>
              <a:t>the server</a:t>
            </a:r>
            <a:r>
              <a:rPr lang="en-US" sz="2000" dirty="0"/>
              <a:t> </a:t>
            </a:r>
            <a:r>
              <a:rPr lang="en-US" sz="2000" dirty="0" smtClean="0"/>
              <a:t>and test </a:t>
            </a:r>
            <a:r>
              <a:rPr lang="en-US" sz="2000" dirty="0" err="1" smtClean="0"/>
              <a:t>MaFFiN</a:t>
            </a:r>
            <a:r>
              <a:rPr lang="en-US" sz="2000" dirty="0" smtClean="0"/>
              <a:t> on a more large scale environment.</a:t>
            </a:r>
          </a:p>
        </p:txBody>
      </p:sp>
    </p:spTree>
    <p:extLst>
      <p:ext uri="{BB962C8B-B14F-4D97-AF65-F5344CB8AC3E}">
        <p14:creationId xmlns:p14="http://schemas.microsoft.com/office/powerpoint/2010/main" val="374745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THANK YOU</a:t>
            </a:r>
            <a:endParaRPr lang="en-US" sz="4400" dirty="0"/>
          </a:p>
        </p:txBody>
      </p:sp>
      <p:sp>
        <p:nvSpPr>
          <p:cNvPr id="3" name="Text Placeholder 2"/>
          <p:cNvSpPr>
            <a:spLocks noGrp="1"/>
          </p:cNvSpPr>
          <p:nvPr>
            <p:ph type="body" sz="half" idx="2"/>
          </p:nvPr>
        </p:nvSpPr>
        <p:spPr/>
        <p:txBody>
          <a:bodyPr/>
          <a:lstStyle/>
          <a:p>
            <a:r>
              <a:rPr lang="en-US" sz="2400" dirty="0" smtClean="0"/>
              <a:t>FOR THE ATTENTION</a:t>
            </a:r>
            <a:endParaRPr lang="en-US" sz="2400"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28</a:t>
            </a:fld>
            <a:endParaRPr lang="en-US"/>
          </a:p>
        </p:txBody>
      </p:sp>
      <p:pic>
        <p:nvPicPr>
          <p:cNvPr id="11" name="Picture 2" descr="muffin_logotip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6313" y="2619375"/>
            <a:ext cx="2533798"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637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“media fragment”?</a:t>
            </a:r>
          </a:p>
        </p:txBody>
      </p:sp>
      <p:sp>
        <p:nvSpPr>
          <p:cNvPr id="4" name="Date Placeholder 3"/>
          <p:cNvSpPr>
            <a:spLocks noGrp="1"/>
          </p:cNvSpPr>
          <p:nvPr>
            <p:ph type="dt" sz="half" idx="10"/>
          </p:nvPr>
        </p:nvSpPr>
        <p:spPr/>
        <p:txBody>
          <a:bodyPr/>
          <a:lstStyle/>
          <a:p>
            <a:r>
              <a:rPr lang="en-US" dirty="0" smtClean="0"/>
              <a:t>25/09/2014</a:t>
            </a:r>
          </a:p>
        </p:txBody>
      </p:sp>
      <p:sp>
        <p:nvSpPr>
          <p:cNvPr id="5" name="Slide Number Placeholder 4"/>
          <p:cNvSpPr>
            <a:spLocks noGrp="1"/>
          </p:cNvSpPr>
          <p:nvPr>
            <p:ph type="sldNum" sz="quarter" idx="12"/>
          </p:nvPr>
        </p:nvSpPr>
        <p:spPr/>
        <p:txBody>
          <a:bodyPr/>
          <a:lstStyle/>
          <a:p>
            <a:fld id="{BA9B540C-44DA-4F69-89C9-7C84606640D3}" type="slidenum">
              <a:rPr lang="en-US" smtClean="0"/>
              <a:pPr/>
              <a:t>3</a:t>
            </a:fld>
            <a:endParaRPr lang="en-US"/>
          </a:p>
        </p:txBody>
      </p:sp>
      <p:pic>
        <p:nvPicPr>
          <p:cNvPr id="1026" name="Picture 2" descr="C:\Users\Pasquale\Google Drive\NERD\Studium\Thesis - Pasquale\img\trackM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4016185"/>
            <a:ext cx="3384376" cy="1624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asquale\Google Drive\NERD\Studium\Thesis - Pasquale\img\idM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967643"/>
            <a:ext cx="4073048" cy="659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asquale\Google Drive\NERD\Studium\Thesis - Pasquale\img\spatialM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7022" y="1253054"/>
            <a:ext cx="2872041" cy="22574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Pasquale\Google Drive\NERD\Studium\Thesis - Pasquale\img\temporalM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253054"/>
            <a:ext cx="4320480" cy="13652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9"/>
          <p:cNvSpPr txBox="1"/>
          <p:nvPr/>
        </p:nvSpPr>
        <p:spPr>
          <a:xfrm>
            <a:off x="190988" y="2788377"/>
            <a:ext cx="4464496" cy="400110"/>
          </a:xfrm>
          <a:prstGeom prst="rect">
            <a:avLst/>
          </a:prstGeom>
          <a:noFill/>
        </p:spPr>
        <p:txBody>
          <a:bodyPr wrap="square" rtlCol="0">
            <a:spAutoFit/>
          </a:bodyPr>
          <a:lstStyle/>
          <a:p>
            <a:r>
              <a:rPr lang="en-US" sz="2000" dirty="0" smtClean="0">
                <a:solidFill>
                  <a:srgbClr val="0070C0"/>
                </a:solidFill>
              </a:rPr>
              <a:t>Temporal Dimension</a:t>
            </a:r>
          </a:p>
        </p:txBody>
      </p:sp>
      <p:sp>
        <p:nvSpPr>
          <p:cNvPr id="12" name="TextBox 9"/>
          <p:cNvSpPr txBox="1"/>
          <p:nvPr/>
        </p:nvSpPr>
        <p:spPr>
          <a:xfrm>
            <a:off x="178559" y="3586733"/>
            <a:ext cx="3529345" cy="400110"/>
          </a:xfrm>
          <a:prstGeom prst="rect">
            <a:avLst/>
          </a:prstGeom>
          <a:noFill/>
        </p:spPr>
        <p:txBody>
          <a:bodyPr wrap="square" rtlCol="0">
            <a:spAutoFit/>
          </a:bodyPr>
          <a:lstStyle/>
          <a:p>
            <a:r>
              <a:rPr lang="en-US" sz="2000" dirty="0" smtClean="0">
                <a:solidFill>
                  <a:srgbClr val="0070C0"/>
                </a:solidFill>
              </a:rPr>
              <a:t>Track Dimension</a:t>
            </a:r>
          </a:p>
        </p:txBody>
      </p:sp>
      <p:sp>
        <p:nvSpPr>
          <p:cNvPr id="13" name="TextBox 9"/>
          <p:cNvSpPr txBox="1"/>
          <p:nvPr/>
        </p:nvSpPr>
        <p:spPr>
          <a:xfrm>
            <a:off x="5277022" y="3688212"/>
            <a:ext cx="3529345" cy="400110"/>
          </a:xfrm>
          <a:prstGeom prst="rect">
            <a:avLst/>
          </a:prstGeom>
          <a:noFill/>
        </p:spPr>
        <p:txBody>
          <a:bodyPr wrap="square" rtlCol="0">
            <a:spAutoFit/>
          </a:bodyPr>
          <a:lstStyle/>
          <a:p>
            <a:r>
              <a:rPr lang="en-US" sz="2000" dirty="0" smtClean="0">
                <a:solidFill>
                  <a:srgbClr val="0070C0"/>
                </a:solidFill>
              </a:rPr>
              <a:t>Spatial dimension (</a:t>
            </a:r>
            <a:r>
              <a:rPr lang="en-US" sz="2000" dirty="0" err="1" smtClean="0">
                <a:solidFill>
                  <a:srgbClr val="0070C0"/>
                </a:solidFill>
              </a:rPr>
              <a:t>xywh</a:t>
            </a:r>
            <a:r>
              <a:rPr lang="en-US" sz="2000" dirty="0" smtClean="0">
                <a:solidFill>
                  <a:srgbClr val="0070C0"/>
                </a:solidFill>
              </a:rPr>
              <a:t>)</a:t>
            </a:r>
          </a:p>
        </p:txBody>
      </p:sp>
      <p:sp>
        <p:nvSpPr>
          <p:cNvPr id="14" name="TextBox 9"/>
          <p:cNvSpPr txBox="1"/>
          <p:nvPr/>
        </p:nvSpPr>
        <p:spPr>
          <a:xfrm>
            <a:off x="4532993" y="4428325"/>
            <a:ext cx="3529345" cy="400110"/>
          </a:xfrm>
          <a:prstGeom prst="rect">
            <a:avLst/>
          </a:prstGeom>
          <a:noFill/>
        </p:spPr>
        <p:txBody>
          <a:bodyPr wrap="square" rtlCol="0">
            <a:spAutoFit/>
          </a:bodyPr>
          <a:lstStyle/>
          <a:p>
            <a:r>
              <a:rPr lang="en-US" sz="2000" dirty="0" smtClean="0">
                <a:solidFill>
                  <a:srgbClr val="0070C0"/>
                </a:solidFill>
              </a:rPr>
              <a:t>Named dimension (id)</a:t>
            </a:r>
          </a:p>
        </p:txBody>
      </p:sp>
    </p:spTree>
    <p:extLst>
      <p:ext uri="{BB962C8B-B14F-4D97-AF65-F5344CB8AC3E}">
        <p14:creationId xmlns:p14="http://schemas.microsoft.com/office/powerpoint/2010/main" val="2620429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“media fragment”?</a:t>
            </a:r>
          </a:p>
        </p:txBody>
      </p:sp>
      <p:sp>
        <p:nvSpPr>
          <p:cNvPr id="3" name="Content Placeholder 2"/>
          <p:cNvSpPr>
            <a:spLocks noGrp="1"/>
          </p:cNvSpPr>
          <p:nvPr>
            <p:ph idx="1"/>
          </p:nvPr>
        </p:nvSpPr>
        <p:spPr>
          <a:xfrm>
            <a:off x="811530" y="1484784"/>
            <a:ext cx="7520940" cy="528172"/>
          </a:xfrm>
        </p:spPr>
        <p:txBody>
          <a:bodyPr>
            <a:normAutofit/>
          </a:bodyPr>
          <a:lstStyle/>
          <a:p>
            <a:r>
              <a:rPr lang="en-US" sz="2400" b="1" dirty="0" smtClean="0">
                <a:solidFill>
                  <a:srgbClr val="0070C0"/>
                </a:solidFill>
              </a:rPr>
              <a:t>Query format</a:t>
            </a:r>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4</a:t>
            </a:fld>
            <a:endParaRPr lang="en-US"/>
          </a:p>
        </p:txBody>
      </p:sp>
      <p:sp>
        <p:nvSpPr>
          <p:cNvPr id="6" name="Content Placeholder 2"/>
          <p:cNvSpPr txBox="1">
            <a:spLocks/>
          </p:cNvSpPr>
          <p:nvPr/>
        </p:nvSpPr>
        <p:spPr>
          <a:xfrm>
            <a:off x="827584" y="3404884"/>
            <a:ext cx="7520940" cy="52817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0"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sz="2400" b="1" dirty="0">
                <a:solidFill>
                  <a:schemeClr val="accent2"/>
                </a:solidFill>
                <a:latin typeface="Calibri Light" panose="020F0302020204030204" pitchFamily="34" charset="0"/>
              </a:rPr>
              <a:t>Hash format</a:t>
            </a:r>
          </a:p>
        </p:txBody>
      </p:sp>
      <p:sp>
        <p:nvSpPr>
          <p:cNvPr id="7" name="Rectangle 6"/>
          <p:cNvSpPr/>
          <p:nvPr/>
        </p:nvSpPr>
        <p:spPr>
          <a:xfrm>
            <a:off x="827584" y="3886476"/>
            <a:ext cx="7092280" cy="400110"/>
          </a:xfrm>
          <a:prstGeom prst="rect">
            <a:avLst/>
          </a:prstGeom>
        </p:spPr>
        <p:txBody>
          <a:bodyPr wrap="square">
            <a:spAutoFit/>
          </a:bodyPr>
          <a:lstStyle/>
          <a:p>
            <a:pPr algn="ctr"/>
            <a:r>
              <a:rPr lang="en-US" sz="2000" dirty="0">
                <a:latin typeface="Courier (W1)" pitchFamily="49" charset="0"/>
              </a:rPr>
              <a:t>http://www.example.com/example.ogv</a:t>
            </a:r>
            <a:r>
              <a:rPr lang="en-US" sz="2000" b="1" dirty="0">
                <a:solidFill>
                  <a:schemeClr val="accent2"/>
                </a:solidFill>
                <a:latin typeface="Courier (W1)" pitchFamily="49" charset="0"/>
              </a:rPr>
              <a:t>#t=10,20</a:t>
            </a:r>
          </a:p>
        </p:txBody>
      </p:sp>
      <p:sp>
        <p:nvSpPr>
          <p:cNvPr id="8" name="Rectangle 7"/>
          <p:cNvSpPr/>
          <p:nvPr/>
        </p:nvSpPr>
        <p:spPr>
          <a:xfrm>
            <a:off x="827584" y="1990421"/>
            <a:ext cx="7092280" cy="400110"/>
          </a:xfrm>
          <a:prstGeom prst="rect">
            <a:avLst/>
          </a:prstGeom>
        </p:spPr>
        <p:txBody>
          <a:bodyPr wrap="square">
            <a:spAutoFit/>
          </a:bodyPr>
          <a:lstStyle/>
          <a:p>
            <a:pPr algn="ctr"/>
            <a:r>
              <a:rPr lang="en-US" sz="2000" dirty="0">
                <a:latin typeface="Courier (W1)" pitchFamily="49" charset="0"/>
              </a:rPr>
              <a:t>http://www.example.com/example.ogv</a:t>
            </a:r>
            <a:r>
              <a:rPr lang="en-US" sz="2000" b="1" dirty="0">
                <a:solidFill>
                  <a:srgbClr val="0070C0"/>
                </a:solidFill>
                <a:latin typeface="Courier (W1)" pitchFamily="49" charset="0"/>
              </a:rPr>
              <a:t>?t=10,20</a:t>
            </a:r>
          </a:p>
        </p:txBody>
      </p:sp>
      <p:sp>
        <p:nvSpPr>
          <p:cNvPr id="9" name="Bent Arrow 8"/>
          <p:cNvSpPr/>
          <p:nvPr/>
        </p:nvSpPr>
        <p:spPr>
          <a:xfrm rot="10800000" flipH="1">
            <a:off x="2267744" y="2398279"/>
            <a:ext cx="1278396" cy="534413"/>
          </a:xfrm>
          <a:prstGeom prst="ben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3707904" y="2627620"/>
            <a:ext cx="4464496" cy="400110"/>
          </a:xfrm>
          <a:prstGeom prst="rect">
            <a:avLst/>
          </a:prstGeom>
          <a:noFill/>
        </p:spPr>
        <p:txBody>
          <a:bodyPr wrap="square" rtlCol="0">
            <a:spAutoFit/>
          </a:bodyPr>
          <a:lstStyle/>
          <a:p>
            <a:r>
              <a:rPr lang="en-US" sz="2000" dirty="0" smtClean="0">
                <a:solidFill>
                  <a:srgbClr val="0070C0"/>
                </a:solidFill>
              </a:rPr>
              <a:t>Server generates the fragment resource</a:t>
            </a:r>
          </a:p>
        </p:txBody>
      </p:sp>
      <p:sp>
        <p:nvSpPr>
          <p:cNvPr id="11" name="Bent Arrow 10"/>
          <p:cNvSpPr/>
          <p:nvPr/>
        </p:nvSpPr>
        <p:spPr>
          <a:xfrm rot="10800000" flipH="1">
            <a:off x="2395219" y="4427064"/>
            <a:ext cx="1278396" cy="534413"/>
          </a:xfrm>
          <a:prstGeom prst="ben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3835379" y="4581128"/>
            <a:ext cx="4337021" cy="1092607"/>
          </a:xfrm>
          <a:prstGeom prst="rect">
            <a:avLst/>
          </a:prstGeom>
          <a:noFill/>
        </p:spPr>
        <p:txBody>
          <a:bodyPr wrap="square" rtlCol="0">
            <a:spAutoFit/>
          </a:bodyPr>
          <a:lstStyle/>
          <a:p>
            <a:pPr>
              <a:spcBef>
                <a:spcPts val="600"/>
              </a:spcBef>
              <a:spcAft>
                <a:spcPts val="600"/>
              </a:spcAft>
            </a:pPr>
            <a:r>
              <a:rPr lang="en-US" sz="2000" dirty="0" smtClean="0">
                <a:solidFill>
                  <a:schemeClr val="accent2"/>
                </a:solidFill>
              </a:rPr>
              <a:t>HTTP Range request (time)</a:t>
            </a:r>
          </a:p>
          <a:p>
            <a:r>
              <a:rPr lang="en-US" sz="2000" dirty="0" smtClean="0">
                <a:solidFill>
                  <a:schemeClr val="accent2"/>
                </a:solidFill>
              </a:rPr>
              <a:t>User Agent is in charge of display it correctly</a:t>
            </a:r>
          </a:p>
        </p:txBody>
      </p:sp>
    </p:spTree>
    <p:extLst>
      <p:ext uri="{BB962C8B-B14F-4D97-AF65-F5344CB8AC3E}">
        <p14:creationId xmlns:p14="http://schemas.microsoft.com/office/powerpoint/2010/main" val="2538302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media fragments?</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a:t>
            </a:fld>
            <a:endParaRPr lang="en-US"/>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830629631"/>
              </p:ext>
            </p:extLst>
          </p:nvPr>
        </p:nvGraphicFramePr>
        <p:xfrm>
          <a:off x="822325" y="1100138"/>
          <a:ext cx="7521575" cy="4273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656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13" y="1007989"/>
            <a:ext cx="7628786" cy="548640"/>
          </a:xfrm>
        </p:spPr>
        <p:txBody>
          <a:bodyPr/>
          <a:lstStyle/>
          <a:p>
            <a:pPr algn="l"/>
            <a:r>
              <a:rPr lang="en-US" sz="2000" dirty="0" smtClean="0"/>
              <a:t>Clients			VIDEO PLATFORMS</a:t>
            </a:r>
            <a:endParaRPr lang="en-US" sz="2000" dirty="0"/>
          </a:p>
        </p:txBody>
      </p:sp>
      <p:sp>
        <p:nvSpPr>
          <p:cNvPr id="4" name="Date Placeholder 3"/>
          <p:cNvSpPr>
            <a:spLocks noGrp="1"/>
          </p:cNvSpPr>
          <p:nvPr>
            <p:ph type="dt" sz="half" idx="10"/>
          </p:nvPr>
        </p:nvSpPr>
        <p:spPr>
          <a:xfrm rot="20128014">
            <a:off x="25201" y="6176917"/>
            <a:ext cx="1387516" cy="260868"/>
          </a:xfrm>
        </p:spPr>
        <p:txBody>
          <a:bodyPr/>
          <a:lstStyle/>
          <a:p>
            <a:r>
              <a:rPr lang="en-US" dirty="0" smtClean="0"/>
              <a:t>25/09/2014</a:t>
            </a:r>
            <a:endParaRPr lang="en-US" dirty="0"/>
          </a:p>
        </p:txBody>
      </p:sp>
      <p:sp>
        <p:nvSpPr>
          <p:cNvPr id="5" name="Slide Number Placeholder 4"/>
          <p:cNvSpPr>
            <a:spLocks noGrp="1"/>
          </p:cNvSpPr>
          <p:nvPr>
            <p:ph type="sldNum" sz="quarter" idx="12"/>
          </p:nvPr>
        </p:nvSpPr>
        <p:spPr>
          <a:xfrm>
            <a:off x="8401038" y="6166440"/>
            <a:ext cx="502920" cy="502920"/>
          </a:xfrm>
        </p:spPr>
        <p:txBody>
          <a:bodyPr/>
          <a:lstStyle/>
          <a:p>
            <a:fld id="{BA9B540C-44DA-4F69-89C9-7C84606640D3}" type="slidenum">
              <a:rPr lang="en-US" smtClean="0"/>
              <a:pPr/>
              <a:t>6</a:t>
            </a:fld>
            <a:endParaRPr lang="en-US"/>
          </a:p>
        </p:txBody>
      </p:sp>
      <p:pic>
        <p:nvPicPr>
          <p:cNvPr id="4098" name="Picture 2" descr="http://img2.wikia.nocookie.net/__cb20120707222605/zelda/images/c/c1/Google_Chro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995" y="1759685"/>
            <a:ext cx="786645" cy="78843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ssets.mozilla.org/Brands-Logos/Firefox/logo-wordmark/firefox_logo-wordmark-vert_RGB.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0187"/>
          <a:stretch/>
        </p:blipFill>
        <p:spPr bwMode="auto">
          <a:xfrm>
            <a:off x="978705" y="2652107"/>
            <a:ext cx="1073016" cy="8563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upload.wikimedia.org/wikipedia/commons/d/d4/Opera_browser_logo_201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1840442"/>
            <a:ext cx="707674" cy="7076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upload.wikimedia.org/wikipedia/en/6/61/Apple_Safar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3738" y="2657647"/>
            <a:ext cx="918102" cy="91810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712976" y="1552410"/>
            <a:ext cx="1368152" cy="1296144"/>
            <a:chOff x="2771800" y="1196752"/>
            <a:chExt cx="1368152" cy="1296144"/>
          </a:xfrm>
        </p:grpSpPr>
        <p:pic>
          <p:nvPicPr>
            <p:cNvPr id="4108" name="Picture 12" descr="http://m.cdn.blog.hu/wi/winmagazin/image/201404/internet%20explorer%2011%20logo.png"/>
            <p:cNvPicPr>
              <a:picLocks noChangeAspect="1" noChangeArrowheads="1"/>
            </p:cNvPicPr>
            <p:nvPr/>
          </p:nvPicPr>
          <p:blipFill>
            <a:blip r:embed="rId6" cstate="print">
              <a:clrChange>
                <a:clrFrom>
                  <a:srgbClr val="000000">
                    <a:alpha val="0"/>
                  </a:srgbClr>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7824" y="1392109"/>
              <a:ext cx="818457" cy="800350"/>
            </a:xfrm>
            <a:prstGeom prst="rect">
              <a:avLst/>
            </a:prstGeom>
            <a:noFill/>
            <a:extLst>
              <a:ext uri="{909E8E84-426E-40DD-AFC4-6F175D3DCCD1}">
                <a14:hiddenFill xmlns:a14="http://schemas.microsoft.com/office/drawing/2010/main">
                  <a:solidFill>
                    <a:srgbClr val="FFFFFF"/>
                  </a:solidFill>
                </a14:hiddenFill>
              </a:ext>
            </a:extLst>
          </p:spPr>
        </p:pic>
        <p:sp>
          <p:nvSpPr>
            <p:cNvPr id="15" name="Multiply 14"/>
            <p:cNvSpPr/>
            <p:nvPr/>
          </p:nvSpPr>
          <p:spPr>
            <a:xfrm>
              <a:off x="2771800" y="1196752"/>
              <a:ext cx="1368152" cy="1296144"/>
            </a:xfrm>
            <a:prstGeom prst="mathMultiply">
              <a:avLst>
                <a:gd name="adj1" fmla="val 66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19" name="Straight Connector 18"/>
          <p:cNvCxnSpPr/>
          <p:nvPr/>
        </p:nvCxnSpPr>
        <p:spPr>
          <a:xfrm>
            <a:off x="4283968" y="1552410"/>
            <a:ext cx="0" cy="2160240"/>
          </a:xfrm>
          <a:prstGeom prst="line">
            <a:avLst/>
          </a:prstGeom>
          <a:ln w="57150">
            <a:solidFill>
              <a:schemeClr val="tx1">
                <a:lumMod val="75000"/>
                <a:lumOff val="25000"/>
              </a:schemeClr>
            </a:solidFill>
            <a:prstDash val="dash"/>
          </a:ln>
        </p:spPr>
        <p:style>
          <a:lnRef idx="1">
            <a:schemeClr val="dk1"/>
          </a:lnRef>
          <a:fillRef idx="0">
            <a:schemeClr val="dk1"/>
          </a:fillRef>
          <a:effectRef idx="0">
            <a:schemeClr val="dk1"/>
          </a:effectRef>
          <a:fontRef idx="minor">
            <a:schemeClr val="tx1"/>
          </a:fontRef>
        </p:style>
      </p:cxnSp>
      <p:sp>
        <p:nvSpPr>
          <p:cNvPr id="32" name="Content Placeholder 2"/>
          <p:cNvSpPr txBox="1">
            <a:spLocks/>
          </p:cNvSpPr>
          <p:nvPr/>
        </p:nvSpPr>
        <p:spPr>
          <a:xfrm>
            <a:off x="3007327" y="3856666"/>
            <a:ext cx="2553282" cy="2376264"/>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0" kern="1200">
                <a:solidFill>
                  <a:schemeClr val="tx1"/>
                </a:solidFill>
                <a:latin typeface="Calibri Light" panose="020F0302020204030204" pitchFamily="34" charset="0"/>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b="0" kern="1200">
                <a:solidFill>
                  <a:schemeClr val="tx1"/>
                </a:solidFill>
                <a:latin typeface="Calibri Light" panose="020F0302020204030204" pitchFamily="34" charset="0"/>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lvl="2" indent="0" algn="ctr">
              <a:buNone/>
            </a:pPr>
            <a:r>
              <a:rPr lang="en-US" sz="2000" b="1" dirty="0" smtClean="0">
                <a:solidFill>
                  <a:schemeClr val="bg2">
                    <a:lumMod val="50000"/>
                  </a:schemeClr>
                </a:solidFill>
              </a:rPr>
              <a:t>TEMPORAL</a:t>
            </a:r>
          </a:p>
          <a:p>
            <a:pPr marL="0" lvl="2" indent="0" algn="ctr">
              <a:buNone/>
            </a:pPr>
            <a:r>
              <a:rPr lang="en-US" dirty="0" smtClean="0"/>
              <a:t>NPT (hh:mm:ss)</a:t>
            </a:r>
          </a:p>
          <a:p>
            <a:pPr marL="0" lvl="2" indent="0" algn="ctr">
              <a:buNone/>
            </a:pPr>
            <a:endParaRPr lang="en-US" dirty="0" smtClean="0"/>
          </a:p>
          <a:p>
            <a:pPr marL="0" lvl="2" indent="0" algn="ctr">
              <a:buNone/>
            </a:pPr>
            <a:r>
              <a:rPr lang="en-US" dirty="0" smtClean="0"/>
              <a:t>SMPTE - Clock</a:t>
            </a:r>
          </a:p>
          <a:p>
            <a:pPr marL="0" lvl="2" indent="0" algn="ctr">
              <a:buNone/>
            </a:pPr>
            <a:endParaRPr lang="en-US" sz="2000" dirty="0" smtClean="0"/>
          </a:p>
          <a:p>
            <a:pPr marL="0" lvl="2" indent="0" algn="ctr">
              <a:buNone/>
            </a:pPr>
            <a:r>
              <a:rPr lang="en-US" sz="2000" b="1" dirty="0" smtClean="0">
                <a:solidFill>
                  <a:schemeClr val="bg2">
                    <a:lumMod val="50000"/>
                  </a:schemeClr>
                </a:solidFill>
              </a:rPr>
              <a:t>SPATIAL</a:t>
            </a:r>
          </a:p>
        </p:txBody>
      </p:sp>
      <p:sp>
        <p:nvSpPr>
          <p:cNvPr id="23" name="L-Shape 22"/>
          <p:cNvSpPr/>
          <p:nvPr/>
        </p:nvSpPr>
        <p:spPr>
          <a:xfrm rot="18163997">
            <a:off x="1897051" y="4111304"/>
            <a:ext cx="420982" cy="271436"/>
          </a:xfrm>
          <a:prstGeom prst="corner">
            <a:avLst>
              <a:gd name="adj1" fmla="val 32367"/>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p:nvPr/>
        </p:nvSpPr>
        <p:spPr>
          <a:xfrm>
            <a:off x="1743722" y="5257049"/>
            <a:ext cx="727640" cy="689343"/>
          </a:xfrm>
          <a:prstGeom prst="mathMultiply">
            <a:avLst>
              <a:gd name="adj1" fmla="val 66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L-Shape 35"/>
          <p:cNvSpPr/>
          <p:nvPr/>
        </p:nvSpPr>
        <p:spPr>
          <a:xfrm rot="18163997">
            <a:off x="5933724" y="4165420"/>
            <a:ext cx="420982" cy="271436"/>
          </a:xfrm>
          <a:prstGeom prst="corner">
            <a:avLst>
              <a:gd name="adj1" fmla="val 32367"/>
              <a:gd name="adj2" fmla="val 3750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Multiply 40"/>
          <p:cNvSpPr/>
          <p:nvPr/>
        </p:nvSpPr>
        <p:spPr>
          <a:xfrm>
            <a:off x="1753705" y="4567706"/>
            <a:ext cx="727640" cy="689343"/>
          </a:xfrm>
          <a:prstGeom prst="mathMultiply">
            <a:avLst>
              <a:gd name="adj1" fmla="val 66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Multiply 41"/>
          <p:cNvSpPr/>
          <p:nvPr/>
        </p:nvSpPr>
        <p:spPr>
          <a:xfrm>
            <a:off x="6228183" y="5273886"/>
            <a:ext cx="727640" cy="689343"/>
          </a:xfrm>
          <a:prstGeom prst="mathMultiply">
            <a:avLst>
              <a:gd name="adj1" fmla="val 66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Multiply 42"/>
          <p:cNvSpPr/>
          <p:nvPr/>
        </p:nvSpPr>
        <p:spPr>
          <a:xfrm>
            <a:off x="6228184" y="4567706"/>
            <a:ext cx="727640" cy="689343"/>
          </a:xfrm>
          <a:prstGeom prst="mathMultiply">
            <a:avLst>
              <a:gd name="adj1" fmla="val 66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TextBox 29"/>
          <p:cNvSpPr txBox="1"/>
          <p:nvPr/>
        </p:nvSpPr>
        <p:spPr>
          <a:xfrm>
            <a:off x="6372200" y="4115081"/>
            <a:ext cx="2088232" cy="461665"/>
          </a:xfrm>
          <a:prstGeom prst="rect">
            <a:avLst/>
          </a:prstGeom>
          <a:noFill/>
        </p:spPr>
        <p:txBody>
          <a:bodyPr wrap="square" rtlCol="0">
            <a:spAutoFit/>
          </a:bodyPr>
          <a:lstStyle/>
          <a:p>
            <a:r>
              <a:rPr lang="en-US" sz="1200" dirty="0" smtClean="0"/>
              <a:t>Only start</a:t>
            </a:r>
          </a:p>
          <a:p>
            <a:r>
              <a:rPr lang="en-US" sz="1200" dirty="0" smtClean="0"/>
              <a:t>Not standard syntax</a:t>
            </a:r>
            <a:endParaRPr lang="en-US" sz="1200" dirty="0"/>
          </a:p>
        </p:txBody>
      </p:sp>
      <p:pic>
        <p:nvPicPr>
          <p:cNvPr id="4110" name="Picture 14" descr="https://developers.google.com/youtube/images/YouTube-icon-full_colo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66967" y="1840442"/>
            <a:ext cx="934087" cy="65769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restermobile.com/wp-content/uploads/2014/01/dailymotion-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25801" y="1544115"/>
            <a:ext cx="1132405" cy="1148169"/>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blog.dotsub.com/wp-content/uploads/2014/01/vimeo-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90368" y="3027907"/>
            <a:ext cx="1642622" cy="469790"/>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http://cdn2-b.examiner.com/sites/default/files/styles/image_content_width/hash/c8/82/c88238835adb1ff447927ad35ca41b94.jpeg?itok=sFP1ICU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22439" y="3048656"/>
            <a:ext cx="1772825" cy="50821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p:nvGrpSpPr>
        <p:grpSpPr>
          <a:xfrm>
            <a:off x="7309151" y="1505829"/>
            <a:ext cx="1368152" cy="1296144"/>
            <a:chOff x="7289010" y="1213133"/>
            <a:chExt cx="1368152" cy="1296144"/>
          </a:xfrm>
        </p:grpSpPr>
        <p:pic>
          <p:nvPicPr>
            <p:cNvPr id="4120" name="Picture 24" descr="https://fbcdn-sphotos-b-a.akamaihd.net/hphotos-ak-xfp1/t31.0-8/1271084_10152203108461729_809245696_o.png?dl=1"/>
            <p:cNvPicPr>
              <a:picLocks noChangeAspect="1" noChangeArrowheads="1"/>
            </p:cNvPicPr>
            <p:nvPr/>
          </p:nvPicPr>
          <p:blipFill>
            <a:blip r:embed="rId11" cstate="print">
              <a:lum bright="70000" contrast="-70000"/>
              <a:extLst>
                <a:ext uri="{28A0092B-C50C-407E-A947-70E740481C1C}">
                  <a14:useLocalDpi xmlns:a14="http://schemas.microsoft.com/office/drawing/2010/main" val="0"/>
                </a:ext>
              </a:extLst>
            </a:blip>
            <a:srcRect/>
            <a:stretch>
              <a:fillRect/>
            </a:stretch>
          </p:blipFill>
          <p:spPr bwMode="auto">
            <a:xfrm>
              <a:off x="7508851" y="1396970"/>
              <a:ext cx="928470" cy="928470"/>
            </a:xfrm>
            <a:prstGeom prst="rect">
              <a:avLst/>
            </a:prstGeom>
            <a:noFill/>
            <a:extLst>
              <a:ext uri="{909E8E84-426E-40DD-AFC4-6F175D3DCCD1}">
                <a14:hiddenFill xmlns:a14="http://schemas.microsoft.com/office/drawing/2010/main">
                  <a:solidFill>
                    <a:srgbClr val="FFFFFF"/>
                  </a:solidFill>
                </a14:hiddenFill>
              </a:ext>
            </a:extLst>
          </p:spPr>
        </p:pic>
        <p:sp>
          <p:nvSpPr>
            <p:cNvPr id="53" name="Multiply 52"/>
            <p:cNvSpPr/>
            <p:nvPr/>
          </p:nvSpPr>
          <p:spPr>
            <a:xfrm>
              <a:off x="7289010" y="1213133"/>
              <a:ext cx="1368152" cy="1296144"/>
            </a:xfrm>
            <a:prstGeom prst="mathMultiply">
              <a:avLst>
                <a:gd name="adj1" fmla="val 66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3" name="Title 1"/>
          <p:cNvSpPr txBox="1">
            <a:spLocks/>
          </p:cNvSpPr>
          <p:nvPr/>
        </p:nvSpPr>
        <p:spPr>
          <a:xfrm>
            <a:off x="827584" y="360080"/>
            <a:ext cx="7520940"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r>
              <a:rPr lang="en-US" dirty="0" smtClean="0"/>
              <a:t>State of the art</a:t>
            </a:r>
            <a:endParaRPr lang="en-US" dirty="0"/>
          </a:p>
        </p:txBody>
      </p:sp>
    </p:spTree>
    <p:extLst>
      <p:ext uri="{BB962C8B-B14F-4D97-AF65-F5344CB8AC3E}">
        <p14:creationId xmlns:p14="http://schemas.microsoft.com/office/powerpoint/2010/main" val="147694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a:t>
            </a:fld>
            <a:endParaRPr lang="en-US"/>
          </a:p>
        </p:txBody>
      </p:sp>
      <p:sp>
        <p:nvSpPr>
          <p:cNvPr id="28" name="Title 1"/>
          <p:cNvSpPr txBox="1">
            <a:spLocks/>
          </p:cNvSpPr>
          <p:nvPr/>
        </p:nvSpPr>
        <p:spPr>
          <a:xfrm>
            <a:off x="36512" y="914400"/>
            <a:ext cx="9144000"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dirty="0" smtClean="0"/>
              <a:t>Mediafragment.js</a:t>
            </a:r>
            <a:endParaRPr lang="en-US" dirty="0"/>
          </a:p>
        </p:txBody>
      </p:sp>
      <p:sp>
        <p:nvSpPr>
          <p:cNvPr id="3" name="TextBox 2"/>
          <p:cNvSpPr txBox="1"/>
          <p:nvPr/>
        </p:nvSpPr>
        <p:spPr>
          <a:xfrm>
            <a:off x="395189" y="1745392"/>
            <a:ext cx="3744416" cy="1077218"/>
          </a:xfrm>
          <a:prstGeom prst="rect">
            <a:avLst/>
          </a:prstGeom>
          <a:noFill/>
        </p:spPr>
        <p:txBody>
          <a:bodyPr wrap="square" rtlCol="0">
            <a:spAutoFit/>
          </a:bodyPr>
          <a:lstStyle/>
          <a:p>
            <a:r>
              <a:rPr lang="en-US" sz="1600" dirty="0" err="1"/>
              <a:t>MediaFragments.parse</a:t>
            </a:r>
            <a:r>
              <a:rPr lang="en-US" sz="1600" dirty="0" smtClean="0"/>
              <a:t>( "</a:t>
            </a:r>
            <a:r>
              <a:rPr lang="en-US" sz="1600" dirty="0" smtClean="0">
                <a:solidFill>
                  <a:schemeClr val="bg1">
                    <a:lumMod val="50000"/>
                  </a:schemeClr>
                </a:solidFill>
              </a:rPr>
              <a:t>http</a:t>
            </a:r>
            <a:r>
              <a:rPr lang="en-US" sz="1600" dirty="0">
                <a:solidFill>
                  <a:schemeClr val="bg1">
                    <a:lumMod val="50000"/>
                  </a:schemeClr>
                </a:solidFill>
              </a:rPr>
              <a:t>://</a:t>
            </a:r>
            <a:r>
              <a:rPr lang="en-US" sz="1600" dirty="0" smtClean="0">
                <a:solidFill>
                  <a:schemeClr val="bg1">
                    <a:lumMod val="50000"/>
                  </a:schemeClr>
                </a:solidFill>
              </a:rPr>
              <a:t>www.example.com/video.ogv</a:t>
            </a:r>
          </a:p>
          <a:p>
            <a:r>
              <a:rPr lang="en-US" sz="1600" dirty="0" smtClean="0">
                <a:solidFill>
                  <a:schemeClr val="bg2">
                    <a:lumMod val="50000"/>
                  </a:schemeClr>
                </a:solidFill>
              </a:rPr>
              <a:t>?t=1:00:00</a:t>
            </a:r>
            <a:r>
              <a:rPr lang="en-US" sz="1600" dirty="0" smtClean="0">
                <a:solidFill>
                  <a:schemeClr val="accent2"/>
                </a:solidFill>
              </a:rPr>
              <a:t>#t=npt:10,20</a:t>
            </a:r>
          </a:p>
          <a:p>
            <a:r>
              <a:rPr lang="en-US" sz="1600" dirty="0" smtClean="0">
                <a:solidFill>
                  <a:schemeClr val="accent2"/>
                </a:solidFill>
              </a:rPr>
              <a:t>&amp;xywh=percent:25,25,50,50</a:t>
            </a:r>
            <a:r>
              <a:rPr lang="en-US" sz="1600" dirty="0" smtClean="0"/>
              <a:t>" );</a:t>
            </a:r>
            <a:endParaRPr lang="en-US" sz="1600" dirty="0"/>
          </a:p>
        </p:txBody>
      </p:sp>
      <p:sp>
        <p:nvSpPr>
          <p:cNvPr id="8" name="Rectangle 7"/>
          <p:cNvSpPr/>
          <p:nvPr/>
        </p:nvSpPr>
        <p:spPr>
          <a:xfrm>
            <a:off x="4193332" y="1745392"/>
            <a:ext cx="4572000" cy="397031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r>
              <a:rPr lang="en-US" sz="1400" dirty="0">
                <a:latin typeface="Courier (W1)" pitchFamily="49" charset="0"/>
              </a:rPr>
              <a:t>{</a:t>
            </a:r>
          </a:p>
          <a:p>
            <a:r>
              <a:rPr lang="en-US" sz="1400" dirty="0">
                <a:latin typeface="Courier (W1)" pitchFamily="49" charset="0"/>
              </a:rPr>
              <a:t>  "</a:t>
            </a:r>
            <a:r>
              <a:rPr lang="en-US" sz="1400" b="1" dirty="0">
                <a:solidFill>
                  <a:schemeClr val="bg2">
                    <a:lumMod val="50000"/>
                  </a:schemeClr>
                </a:solidFill>
                <a:latin typeface="Courier (W1)" pitchFamily="49" charset="0"/>
              </a:rPr>
              <a:t>query</a:t>
            </a:r>
            <a:r>
              <a:rPr lang="en-US" sz="1400" dirty="0">
                <a:latin typeface="Courier (W1)" pitchFamily="49" charset="0"/>
              </a:rPr>
              <a:t>":{</a:t>
            </a:r>
          </a:p>
          <a:p>
            <a:r>
              <a:rPr lang="en-US" sz="1400" dirty="0">
                <a:latin typeface="Courier (W1)" pitchFamily="49" charset="0"/>
              </a:rPr>
              <a:t>     "t":[</a:t>
            </a:r>
          </a:p>
          <a:p>
            <a:r>
              <a:rPr lang="en-US" sz="1400" dirty="0">
                <a:latin typeface="Courier (W1)" pitchFamily="49" charset="0"/>
              </a:rPr>
              <a:t>        {</a:t>
            </a:r>
          </a:p>
          <a:p>
            <a:r>
              <a:rPr lang="en-US" sz="1400" dirty="0">
                <a:latin typeface="Courier (W1)" pitchFamily="49" charset="0"/>
              </a:rPr>
              <a:t>           "value":"1:00:00",</a:t>
            </a:r>
          </a:p>
          <a:p>
            <a:r>
              <a:rPr lang="en-US" sz="1400" dirty="0">
                <a:latin typeface="Courier (W1)" pitchFamily="49" charset="0"/>
              </a:rPr>
              <a:t>           "unit":"</a:t>
            </a:r>
            <a:r>
              <a:rPr lang="en-US" sz="1400" dirty="0" err="1">
                <a:latin typeface="Courier (W1)" pitchFamily="49" charset="0"/>
              </a:rPr>
              <a:t>npt</a:t>
            </a:r>
            <a:r>
              <a:rPr lang="en-US" sz="1400" dirty="0">
                <a:latin typeface="Courier (W1)" pitchFamily="49" charset="0"/>
              </a:rPr>
              <a:t>",</a:t>
            </a:r>
          </a:p>
          <a:p>
            <a:r>
              <a:rPr lang="en-US" sz="1400" dirty="0">
                <a:latin typeface="Courier (W1)" pitchFamily="49" charset="0"/>
              </a:rPr>
              <a:t>           "start":"1:00:00",</a:t>
            </a:r>
          </a:p>
          <a:p>
            <a:r>
              <a:rPr lang="en-US" sz="1400" dirty="0">
                <a:latin typeface="Courier (W1)" pitchFamily="49" charset="0"/>
              </a:rPr>
              <a:t>           "end":"",</a:t>
            </a:r>
          </a:p>
          <a:p>
            <a:r>
              <a:rPr lang="en-US" sz="1400" dirty="0">
                <a:latin typeface="Courier (W1)" pitchFamily="49" charset="0"/>
              </a:rPr>
              <a:t>           "startNormalized":3600,</a:t>
            </a:r>
          </a:p>
          <a:p>
            <a:r>
              <a:rPr lang="en-US" sz="1400" dirty="0">
                <a:latin typeface="Courier (W1)" pitchFamily="49" charset="0"/>
              </a:rPr>
              <a:t>           "</a:t>
            </a:r>
            <a:r>
              <a:rPr lang="en-US" sz="1400" dirty="0" err="1">
                <a:latin typeface="Courier (W1)" pitchFamily="49" charset="0"/>
              </a:rPr>
              <a:t>endNormalized</a:t>
            </a:r>
            <a:r>
              <a:rPr lang="en-US" sz="1400" dirty="0">
                <a:latin typeface="Courier (W1)" pitchFamily="49" charset="0"/>
              </a:rPr>
              <a:t>":""</a:t>
            </a:r>
          </a:p>
          <a:p>
            <a:r>
              <a:rPr lang="en-US" sz="1400" dirty="0">
                <a:latin typeface="Courier (W1)" pitchFamily="49" charset="0"/>
              </a:rPr>
              <a:t>        }</a:t>
            </a:r>
          </a:p>
          <a:p>
            <a:r>
              <a:rPr lang="en-US" sz="1400" dirty="0">
                <a:latin typeface="Courier (W1)" pitchFamily="49" charset="0"/>
              </a:rPr>
              <a:t>     ]</a:t>
            </a:r>
          </a:p>
          <a:p>
            <a:r>
              <a:rPr lang="en-US" sz="1400" dirty="0">
                <a:latin typeface="Courier (W1)" pitchFamily="49" charset="0"/>
              </a:rPr>
              <a:t>  },</a:t>
            </a:r>
          </a:p>
          <a:p>
            <a:r>
              <a:rPr lang="en-US" sz="1400" dirty="0">
                <a:latin typeface="Courier (W1)" pitchFamily="49" charset="0"/>
              </a:rPr>
              <a:t>  "</a:t>
            </a:r>
            <a:r>
              <a:rPr lang="en-US" sz="1400" b="1" dirty="0">
                <a:solidFill>
                  <a:schemeClr val="accent2"/>
                </a:solidFill>
                <a:latin typeface="Courier (W1)" pitchFamily="49" charset="0"/>
              </a:rPr>
              <a:t>hash</a:t>
            </a:r>
            <a:r>
              <a:rPr lang="en-US" sz="1400" dirty="0">
                <a:latin typeface="Courier (W1)" pitchFamily="49" charset="0"/>
              </a:rPr>
              <a:t>":{</a:t>
            </a:r>
          </a:p>
          <a:p>
            <a:r>
              <a:rPr lang="en-US" sz="1400" dirty="0">
                <a:latin typeface="Courier (W1)" pitchFamily="49" charset="0"/>
              </a:rPr>
              <a:t>    </a:t>
            </a:r>
            <a:r>
              <a:rPr lang="en-US" sz="1400" dirty="0" smtClean="0">
                <a:latin typeface="Courier (W1)" pitchFamily="49" charset="0"/>
              </a:rPr>
              <a:t> "t":[</a:t>
            </a:r>
          </a:p>
          <a:p>
            <a:r>
              <a:rPr lang="en-US" sz="1400" dirty="0" smtClean="0">
                <a:latin typeface="Courier (W1)" pitchFamily="49" charset="0"/>
              </a:rPr>
              <a:t>        {</a:t>
            </a:r>
          </a:p>
          <a:p>
            <a:r>
              <a:rPr lang="en-US" sz="1400" dirty="0" smtClean="0">
                <a:latin typeface="Courier (W1)" pitchFamily="49" charset="0"/>
              </a:rPr>
              <a:t>           "value":"npt:10,20",</a:t>
            </a:r>
          </a:p>
          <a:p>
            <a:r>
              <a:rPr lang="en-US" sz="1400" dirty="0" smtClean="0">
                <a:latin typeface="Courier (W1)" pitchFamily="49" charset="0"/>
              </a:rPr>
              <a:t>           "unit":"</a:t>
            </a:r>
            <a:r>
              <a:rPr lang="en-US" sz="1400" dirty="0" err="1" smtClean="0">
                <a:latin typeface="Courier (W1)" pitchFamily="49" charset="0"/>
              </a:rPr>
              <a:t>npt</a:t>
            </a:r>
            <a:r>
              <a:rPr lang="en-US" sz="1400" dirty="0" smtClean="0">
                <a:latin typeface="Courier (W1)" pitchFamily="49" charset="0"/>
              </a:rPr>
              <a:t>",</a:t>
            </a:r>
          </a:p>
        </p:txBody>
      </p:sp>
      <p:sp>
        <p:nvSpPr>
          <p:cNvPr id="35" name="Bent Arrow 34"/>
          <p:cNvSpPr/>
          <p:nvPr/>
        </p:nvSpPr>
        <p:spPr>
          <a:xfrm rot="10800000" flipH="1">
            <a:off x="2321502" y="3196137"/>
            <a:ext cx="1098370" cy="534413"/>
          </a:xfrm>
          <a:prstGeom prst="ben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395189" y="4249052"/>
            <a:ext cx="3176922" cy="1196172"/>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solidFill>
                  <a:sysClr val="windowText" lastClr="000000"/>
                </a:solidFill>
              </a:rPr>
              <a:t>Alignment to specification</a:t>
            </a:r>
          </a:p>
          <a:p>
            <a:pPr algn="ctr"/>
            <a:r>
              <a:rPr lang="en-US" sz="1600" dirty="0" smtClean="0">
                <a:solidFill>
                  <a:sysClr val="windowText" lastClr="000000"/>
                </a:solidFill>
              </a:rPr>
              <a:t>Controls for percent spatial frags</a:t>
            </a:r>
          </a:p>
          <a:p>
            <a:pPr algn="ctr"/>
            <a:r>
              <a:rPr lang="en-US" sz="1600" dirty="0" smtClean="0">
                <a:solidFill>
                  <a:sysClr val="windowText" lastClr="000000"/>
                </a:solidFill>
              </a:rPr>
              <a:t>Node.JS module</a:t>
            </a:r>
            <a:endParaRPr lang="en-US" sz="1600" dirty="0">
              <a:solidFill>
                <a:sysClr val="windowText" lastClr="000000"/>
              </a:solidFill>
            </a:endParaRPr>
          </a:p>
        </p:txBody>
      </p:sp>
      <p:sp>
        <p:nvSpPr>
          <p:cNvPr id="9" name="TextBox 8"/>
          <p:cNvSpPr txBox="1"/>
          <p:nvPr/>
        </p:nvSpPr>
        <p:spPr>
          <a:xfrm rot="1074688">
            <a:off x="2376862" y="3996983"/>
            <a:ext cx="1456641"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200" dirty="0" smtClean="0"/>
              <a:t>OUR</a:t>
            </a:r>
          </a:p>
          <a:p>
            <a:pPr algn="ctr"/>
            <a:r>
              <a:rPr lang="en-US" sz="1200" dirty="0" smtClean="0"/>
              <a:t>CONTRIBUTION</a:t>
            </a:r>
            <a:endParaRPr lang="en-US" sz="1200" dirty="0"/>
          </a:p>
        </p:txBody>
      </p:sp>
      <p:sp>
        <p:nvSpPr>
          <p:cNvPr id="6" name="Rectangle 5"/>
          <p:cNvSpPr/>
          <p:nvPr/>
        </p:nvSpPr>
        <p:spPr>
          <a:xfrm>
            <a:off x="-1" y="1350218"/>
            <a:ext cx="9144001" cy="307777"/>
          </a:xfrm>
          <a:prstGeom prst="rect">
            <a:avLst/>
          </a:prstGeom>
        </p:spPr>
        <p:txBody>
          <a:bodyPr wrap="square">
            <a:spAutoFit/>
          </a:bodyPr>
          <a:lstStyle/>
          <a:p>
            <a:pPr algn="ctr"/>
            <a:r>
              <a:rPr lang="en-US" sz="1400" dirty="0"/>
              <a:t> </a:t>
            </a:r>
            <a:r>
              <a:rPr lang="en-US" sz="1400" u="sng" dirty="0">
                <a:hlinkClick r:id="rId2"/>
              </a:rPr>
              <a:t>https://github.com/tomayac/Media-Fragments-URI/</a:t>
            </a:r>
            <a:endParaRPr lang="en-US" sz="1400" dirty="0"/>
          </a:p>
        </p:txBody>
      </p:sp>
    </p:spTree>
    <p:extLst>
      <p:ext uri="{BB962C8B-B14F-4D97-AF65-F5344CB8AC3E}">
        <p14:creationId xmlns:p14="http://schemas.microsoft.com/office/powerpoint/2010/main" val="361434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8</a:t>
            </a:fld>
            <a:endParaRPr lang="en-US"/>
          </a:p>
        </p:txBody>
      </p:sp>
      <p:sp>
        <p:nvSpPr>
          <p:cNvPr id="28" name="Title 1"/>
          <p:cNvSpPr txBox="1">
            <a:spLocks/>
          </p:cNvSpPr>
          <p:nvPr/>
        </p:nvSpPr>
        <p:spPr>
          <a:xfrm>
            <a:off x="0" y="1124744"/>
            <a:ext cx="9143999"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dirty="0" smtClean="0"/>
              <a:t>CLIENT IMPLEMENTATIONS</a:t>
            </a:r>
            <a:endParaRPr lang="en-US" dirty="0"/>
          </a:p>
        </p:txBody>
      </p:sp>
      <p:pic>
        <p:nvPicPr>
          <p:cNvPr id="1026" name="Picture 2" descr="oldV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16" y="2348880"/>
            <a:ext cx="4562475" cy="300037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0" y="1556792"/>
            <a:ext cx="9144000"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sz="2000" dirty="0" err="1" smtClean="0"/>
              <a:t>Synote</a:t>
            </a:r>
            <a:r>
              <a:rPr lang="en-US" sz="2000" dirty="0" smtClean="0"/>
              <a:t> media fragment player</a:t>
            </a:r>
            <a:endParaRPr lang="en-US" sz="2000" dirty="0"/>
          </a:p>
        </p:txBody>
      </p:sp>
      <p:sp>
        <p:nvSpPr>
          <p:cNvPr id="13" name="Rectangle 12"/>
          <p:cNvSpPr/>
          <p:nvPr/>
        </p:nvSpPr>
        <p:spPr>
          <a:xfrm>
            <a:off x="5210150" y="2218978"/>
            <a:ext cx="3464954" cy="1340188"/>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smtClean="0">
                <a:solidFill>
                  <a:sysClr val="windowText" lastClr="000000"/>
                </a:solidFill>
              </a:rPr>
              <a:t>Cross-browser (Flash fallback)</a:t>
            </a:r>
          </a:p>
          <a:p>
            <a:pPr marL="285750" indent="-285750">
              <a:buFont typeface="Arial" panose="020B0604020202020204" pitchFamily="34" charset="0"/>
              <a:buChar char="•"/>
            </a:pPr>
            <a:r>
              <a:rPr lang="en-US" sz="1600" dirty="0" smtClean="0">
                <a:solidFill>
                  <a:sysClr val="windowText" lastClr="000000"/>
                </a:solidFill>
              </a:rPr>
              <a:t>HTML5, YouTube, </a:t>
            </a:r>
            <a:r>
              <a:rPr lang="en-US" sz="1600" dirty="0" err="1" smtClean="0">
                <a:solidFill>
                  <a:sysClr val="windowText" lastClr="000000"/>
                </a:solidFill>
              </a:rPr>
              <a:t>Daylimotion</a:t>
            </a:r>
            <a:r>
              <a:rPr lang="en-US" sz="1600" dirty="0" smtClean="0">
                <a:solidFill>
                  <a:sysClr val="windowText" lastClr="000000"/>
                </a:solidFill>
              </a:rPr>
              <a:t>, </a:t>
            </a:r>
            <a:r>
              <a:rPr lang="en-US" sz="1600" dirty="0" err="1" smtClean="0">
                <a:solidFill>
                  <a:sysClr val="windowText" lastClr="000000"/>
                </a:solidFill>
              </a:rPr>
              <a:t>Vimeo</a:t>
            </a:r>
            <a:r>
              <a:rPr lang="en-US" sz="1600" dirty="0" smtClean="0">
                <a:solidFill>
                  <a:sysClr val="windowText" lastClr="000000"/>
                </a:solidFill>
              </a:rPr>
              <a:t> support</a:t>
            </a:r>
            <a:endParaRPr lang="en-US" sz="1600" dirty="0">
              <a:solidFill>
                <a:sysClr val="windowText" lastClr="000000"/>
              </a:solidFill>
            </a:endParaRPr>
          </a:p>
          <a:p>
            <a:pPr marL="285750" indent="-285750">
              <a:buFont typeface="Arial" panose="020B0604020202020204" pitchFamily="34" charset="0"/>
              <a:buChar char="•"/>
            </a:pPr>
            <a:r>
              <a:rPr lang="en-US" sz="1600" dirty="0" smtClean="0">
                <a:solidFill>
                  <a:sysClr val="windowText" lastClr="000000"/>
                </a:solidFill>
              </a:rPr>
              <a:t>HTML5-like interface</a:t>
            </a:r>
            <a:endParaRPr lang="en-US" sz="1600" dirty="0">
              <a:solidFill>
                <a:sysClr val="windowText" lastClr="000000"/>
              </a:solidFill>
            </a:endParaRPr>
          </a:p>
        </p:txBody>
      </p:sp>
      <p:pic>
        <p:nvPicPr>
          <p:cNvPr id="1028" name="Picture 4" descr="newV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829" y="3559165"/>
            <a:ext cx="3411277" cy="22433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1074688">
            <a:off x="7281572" y="3787754"/>
            <a:ext cx="1559276"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200" dirty="0" smtClean="0"/>
              <a:t>OUR</a:t>
            </a:r>
          </a:p>
          <a:p>
            <a:pPr algn="ctr"/>
            <a:r>
              <a:rPr lang="en-US" sz="1200" dirty="0" smtClean="0"/>
              <a:t>CONTRIBUTION</a:t>
            </a:r>
            <a:endParaRPr lang="en-US" sz="1200" dirty="0"/>
          </a:p>
        </p:txBody>
      </p:sp>
      <p:sp>
        <p:nvSpPr>
          <p:cNvPr id="3" name="Rectangle 2"/>
          <p:cNvSpPr/>
          <p:nvPr/>
        </p:nvSpPr>
        <p:spPr>
          <a:xfrm>
            <a:off x="1" y="1969095"/>
            <a:ext cx="9144000" cy="307777"/>
          </a:xfrm>
          <a:prstGeom prst="rect">
            <a:avLst/>
          </a:prstGeom>
        </p:spPr>
        <p:txBody>
          <a:bodyPr wrap="square">
            <a:spAutoFit/>
          </a:bodyPr>
          <a:lstStyle/>
          <a:p>
            <a:pPr algn="ctr"/>
            <a:r>
              <a:rPr lang="en-US" sz="1400" u="sng" dirty="0">
                <a:hlinkClick r:id="rId4"/>
              </a:rPr>
              <a:t>https://github.com/pasqLisena/Media-Fragment-Player</a:t>
            </a:r>
            <a:endParaRPr lang="en-US" sz="1400" dirty="0"/>
          </a:p>
        </p:txBody>
      </p:sp>
    </p:spTree>
    <p:extLst>
      <p:ext uri="{BB962C8B-B14F-4D97-AF65-F5344CB8AC3E}">
        <p14:creationId xmlns:p14="http://schemas.microsoft.com/office/powerpoint/2010/main" val="349026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4" name="Date Placeholder 3"/>
          <p:cNvSpPr>
            <a:spLocks noGrp="1"/>
          </p:cNvSpPr>
          <p:nvPr>
            <p:ph type="dt" sz="half" idx="10"/>
          </p:nvPr>
        </p:nvSpPr>
        <p:spPr/>
        <p:txBody>
          <a:bodyPr/>
          <a:lstStyle/>
          <a:p>
            <a:r>
              <a:rPr lang="en-US" dirty="0" smtClean="0"/>
              <a:t>25/09/2014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9</a:t>
            </a:fld>
            <a:endParaRPr lang="en-US"/>
          </a:p>
        </p:txBody>
      </p:sp>
      <p:sp>
        <p:nvSpPr>
          <p:cNvPr id="28" name="Title 1"/>
          <p:cNvSpPr txBox="1">
            <a:spLocks/>
          </p:cNvSpPr>
          <p:nvPr/>
        </p:nvSpPr>
        <p:spPr>
          <a:xfrm>
            <a:off x="0" y="1124744"/>
            <a:ext cx="9143999"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dirty="0" smtClean="0"/>
              <a:t>CLIENT IMPLEMENTATIONS</a:t>
            </a:r>
            <a:endParaRPr lang="en-US" dirty="0"/>
          </a:p>
        </p:txBody>
      </p:sp>
      <p:sp>
        <p:nvSpPr>
          <p:cNvPr id="12" name="Title 1"/>
          <p:cNvSpPr txBox="1">
            <a:spLocks/>
          </p:cNvSpPr>
          <p:nvPr/>
        </p:nvSpPr>
        <p:spPr>
          <a:xfrm>
            <a:off x="0" y="1556792"/>
            <a:ext cx="9144000" cy="548640"/>
          </a:xfrm>
          <a:prstGeom prst="rect">
            <a:avLst/>
          </a:prstGeom>
        </p:spPr>
        <p:txBody>
          <a:bodyPr vert="horz" lIns="91440" tIns="45720" rIns="91440" bIns="45720" rtlCol="0" anchor="ctr">
            <a:noAutofit/>
          </a:bodyPr>
          <a:lstStyle>
            <a:lvl1pPr algn="r" defTabSz="914400" rtl="0" eaLnBrk="1" latinLnBrk="0" hangingPunct="1">
              <a:spcBef>
                <a:spcPct val="0"/>
              </a:spcBef>
              <a:buNone/>
              <a:defRPr sz="2800" b="0" kern="1200" cap="all" baseline="0">
                <a:solidFill>
                  <a:schemeClr val="tx1">
                    <a:lumMod val="65000"/>
                    <a:lumOff val="35000"/>
                  </a:schemeClr>
                </a:solidFill>
                <a:latin typeface="+mn-lt"/>
                <a:ea typeface="+mj-ea"/>
                <a:cs typeface="+mj-cs"/>
              </a:defRPr>
            </a:lvl1pPr>
          </a:lstStyle>
          <a:p>
            <a:pPr algn="ctr"/>
            <a:r>
              <a:rPr lang="en-US" sz="2000" dirty="0" smtClean="0"/>
              <a:t>NINSUNA media fragment player</a:t>
            </a:r>
            <a:endParaRPr lang="en-US" sz="2000" dirty="0"/>
          </a:p>
        </p:txBody>
      </p:sp>
      <p:pic>
        <p:nvPicPr>
          <p:cNvPr id="2050" name="Picture 2" descr="NinSunaMFplayer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77" y="2346895"/>
            <a:ext cx="4697443" cy="35303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2724" y="1938318"/>
            <a:ext cx="9206723" cy="338554"/>
          </a:xfrm>
          <a:prstGeom prst="rect">
            <a:avLst/>
          </a:prstGeom>
        </p:spPr>
        <p:txBody>
          <a:bodyPr wrap="square">
            <a:spAutoFit/>
          </a:bodyPr>
          <a:lstStyle/>
          <a:p>
            <a:pPr algn="ctr"/>
            <a:r>
              <a:rPr lang="en-US" sz="1600" u="sng" dirty="0">
                <a:hlinkClick r:id="rId3"/>
              </a:rPr>
              <a:t>http://ninsuna.elis.ugent.be/MediaFragmentsPlayer</a:t>
            </a:r>
            <a:endParaRPr lang="en-US" sz="1600" dirty="0"/>
          </a:p>
        </p:txBody>
      </p:sp>
    </p:spTree>
    <p:extLst>
      <p:ext uri="{BB962C8B-B14F-4D97-AF65-F5344CB8AC3E}">
        <p14:creationId xmlns:p14="http://schemas.microsoft.com/office/powerpoint/2010/main" val="4222177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ustom 1">
      <a:dk1>
        <a:sysClr val="windowText" lastClr="000000"/>
      </a:dk1>
      <a:lt1>
        <a:sysClr val="window" lastClr="FFFFFF"/>
      </a:lt1>
      <a:dk2>
        <a:srgbClr val="4E5B6F"/>
      </a:dk2>
      <a:lt2>
        <a:srgbClr val="D6ECFF"/>
      </a:lt2>
      <a:accent1>
        <a:srgbClr val="7FD13B"/>
      </a:accent1>
      <a:accent2>
        <a:srgbClr val="EA157A"/>
      </a:accent2>
      <a:accent3>
        <a:srgbClr val="00ADDC"/>
      </a:accent3>
      <a:accent4>
        <a:srgbClr val="FEB80A"/>
      </a:accent4>
      <a:accent5>
        <a:srgbClr val="738AC8"/>
      </a:accent5>
      <a:accent6>
        <a:srgbClr val="1AB39F"/>
      </a:accent6>
      <a:hlink>
        <a:srgbClr val="EB8803"/>
      </a:hlink>
      <a:folHlink>
        <a:srgbClr val="5F7791"/>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1168</TotalTime>
  <Words>829</Words>
  <Application>Microsoft Office PowerPoint</Application>
  <PresentationFormat>On-screen Show (4:3)</PresentationFormat>
  <Paragraphs>324</Paragraphs>
  <Slides>28</Slides>
  <Notes>15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Angles</vt:lpstr>
      <vt:lpstr>Developing a MEDIA Fragment NODE.JS SERVER</vt:lpstr>
      <vt:lpstr>What is a “media fragment”?</vt:lpstr>
      <vt:lpstr>What is a “media fragment”?</vt:lpstr>
      <vt:lpstr>What is a “media fragment”?</vt:lpstr>
      <vt:lpstr>WHY media fragments?</vt:lpstr>
      <vt:lpstr>Clients   VIDEO PLATFORMS</vt:lpstr>
      <vt:lpstr>State of the art</vt:lpstr>
      <vt:lpstr>State of the art</vt:lpstr>
      <vt:lpstr>State of the art</vt:lpstr>
      <vt:lpstr>State of the art</vt:lpstr>
      <vt:lpstr>THE GOAL</vt:lpstr>
      <vt:lpstr>MAFFIN ARCHITECTURE</vt:lpstr>
      <vt:lpstr>Implementation of the Server</vt:lpstr>
      <vt:lpstr>PARSING THE REQUESTS</vt:lpstr>
      <vt:lpstr>REDUCTION</vt:lpstr>
      <vt:lpstr>VIDEO ANALYSIS</vt:lpstr>
      <vt:lpstr>Checking for previous computations</vt:lpstr>
      <vt:lpstr>Checking for previous computations</vt:lpstr>
      <vt:lpstr>Checking for previous computations</vt:lpstr>
      <vt:lpstr>FRAGMENT EXTRACTION</vt:lpstr>
      <vt:lpstr>FRAGMENT EXTRACTION</vt:lpstr>
      <vt:lpstr>TIME Range requests</vt:lpstr>
      <vt:lpstr>TIME Range requests</vt:lpstr>
      <vt:lpstr>TIME Range requests</vt:lpstr>
      <vt:lpstr>A chrome extension</vt:lpstr>
      <vt:lpstr>A CHROME EXTENSION</vt:lpstr>
      <vt:lpstr>Conclusion and future works</vt:lpstr>
      <vt:lpstr>THANK YOU</vt:lpstr>
    </vt:vector>
  </TitlesOfParts>
  <Company>EURECOM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MEDIA Fragment NODE.JS SERVER</dc:title>
  <dc:creator>Pasquale Lisena</dc:creator>
  <cp:lastModifiedBy>Pasquale Lisena</cp:lastModifiedBy>
  <cp:revision>58</cp:revision>
  <dcterms:created xsi:type="dcterms:W3CDTF">2014-09-23T07:47:19Z</dcterms:created>
  <dcterms:modified xsi:type="dcterms:W3CDTF">2014-09-26T14:43:09Z</dcterms:modified>
</cp:coreProperties>
</file>