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 to Matrices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Matrices are rectangular arrays of numbers, symbols, or expressions, arranged in rows and columns. They are fundamental tools in linear algebra, with widespread applications in science, engineering, and beyond.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50043"/>
            <a:ext cx="84436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Definition of Derogatory Matrices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77672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E1DBD0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4998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980259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 are square matrices whose minimal polynomial has repeated roots, indicating that the matrix has multiple linearly dependent eigenvectors.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277672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E1DBD0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4998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Implications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980259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property of derogatory matrices leads to a lack of a full set of linearly independent eigenvectors, which has significant implications for their analysis and applications.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0481"/>
            <a:ext cx="85558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Properties of Derogatory Matrices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27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329445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Eigenspace Dimension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5671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eigenspace dimension of a derogatory matrix is less than the order of the matrix, indicating linear dependence among eigenvectors.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27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5783461" y="329445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Jordan Canonical Form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15671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 have a Jordan canonical form with larger Jordan blocks, reflecting the repeated eigenvalues.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527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9375696" y="329445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910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Diagonalization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80952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 cannot be diagonalized, and instead require a more complex Jordan canonical form representation.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95959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Definition of Non-derogatory Matrices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174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 are square matrices whose minimal polynomial has distinct roots, indicating that the matrix has a full set of linearly independent eigenvectors.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Implications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213622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property of non-derogatory matrices allows for simpler analysis and applications, as the matrix can be fully diagonalized using its eigenvectors.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985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47868" y="2805351"/>
            <a:ext cx="8034933" cy="574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25"/>
              </a:lnSpc>
              <a:buNone/>
            </a:pPr>
            <a:r>
              <a:rPr lang="en-US" sz="362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Properties of Non-derogatory Matrices</a:t>
            </a:r>
            <a:endParaRPr lang="en-US" sz="3620" dirty="0"/>
          </a:p>
        </p:txBody>
      </p:sp>
      <p:sp>
        <p:nvSpPr>
          <p:cNvPr id="6" name="Shape 3"/>
          <p:cNvSpPr/>
          <p:nvPr/>
        </p:nvSpPr>
        <p:spPr>
          <a:xfrm>
            <a:off x="7296864" y="3655695"/>
            <a:ext cx="36671" cy="4066937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4"/>
          <p:cNvSpPr/>
          <p:nvPr/>
        </p:nvSpPr>
        <p:spPr>
          <a:xfrm>
            <a:off x="6464796" y="3987760"/>
            <a:ext cx="643533" cy="36671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8" name="Shape 5"/>
          <p:cNvSpPr/>
          <p:nvPr/>
        </p:nvSpPr>
        <p:spPr>
          <a:xfrm>
            <a:off x="7108329" y="3799284"/>
            <a:ext cx="413742" cy="41374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9" name="Text 6"/>
          <p:cNvSpPr/>
          <p:nvPr/>
        </p:nvSpPr>
        <p:spPr>
          <a:xfrm>
            <a:off x="7235130" y="3833693"/>
            <a:ext cx="160020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15"/>
              </a:lnSpc>
              <a:buNone/>
            </a:pPr>
            <a:r>
              <a:rPr lang="en-US" sz="21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172" dirty="0"/>
          </a:p>
        </p:txBody>
      </p:sp>
      <p:sp>
        <p:nvSpPr>
          <p:cNvPr id="10" name="Text 7"/>
          <p:cNvSpPr/>
          <p:nvPr/>
        </p:nvSpPr>
        <p:spPr>
          <a:xfrm>
            <a:off x="4005262" y="3839528"/>
            <a:ext cx="2298621" cy="287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262"/>
              </a:lnSpc>
              <a:buNone/>
            </a:pPr>
            <a:r>
              <a:rPr lang="en-US" sz="181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Eigenspace Dimension</a:t>
            </a:r>
            <a:endParaRPr lang="en-US" sz="1810" dirty="0"/>
          </a:p>
        </p:txBody>
      </p:sp>
      <p:sp>
        <p:nvSpPr>
          <p:cNvPr id="11" name="Text 8"/>
          <p:cNvSpPr/>
          <p:nvPr/>
        </p:nvSpPr>
        <p:spPr>
          <a:xfrm>
            <a:off x="2947868" y="4237077"/>
            <a:ext cx="3356015" cy="117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317"/>
              </a:lnSpc>
              <a:buNone/>
            </a:pPr>
            <a:r>
              <a:rPr lang="en-US" sz="14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eigenspace dimension of a non-derogatory matrix is equal to the order of the matrix, indicating a full set of linearly independent eigenvectors.</a:t>
            </a:r>
            <a:endParaRPr lang="en-US" sz="1448" dirty="0"/>
          </a:p>
        </p:txBody>
      </p:sp>
      <p:sp>
        <p:nvSpPr>
          <p:cNvPr id="12" name="Shape 9"/>
          <p:cNvSpPr/>
          <p:nvPr/>
        </p:nvSpPr>
        <p:spPr>
          <a:xfrm>
            <a:off x="7522071" y="4907042"/>
            <a:ext cx="643533" cy="36671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8329" y="4718566"/>
            <a:ext cx="413742" cy="41374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1"/>
          <p:cNvSpPr/>
          <p:nvPr/>
        </p:nvSpPr>
        <p:spPr>
          <a:xfrm>
            <a:off x="7235130" y="4752975"/>
            <a:ext cx="160020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15"/>
              </a:lnSpc>
              <a:buNone/>
            </a:pPr>
            <a:r>
              <a:rPr lang="en-US" sz="21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172" dirty="0"/>
          </a:p>
        </p:txBody>
      </p:sp>
      <p:sp>
        <p:nvSpPr>
          <p:cNvPr id="15" name="Text 12"/>
          <p:cNvSpPr/>
          <p:nvPr/>
        </p:nvSpPr>
        <p:spPr>
          <a:xfrm>
            <a:off x="8326517" y="4758809"/>
            <a:ext cx="2298502" cy="287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62"/>
              </a:lnSpc>
              <a:buNone/>
            </a:pPr>
            <a:r>
              <a:rPr lang="en-US" sz="181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Diagonalization</a:t>
            </a:r>
            <a:endParaRPr lang="en-US" sz="1810" dirty="0"/>
          </a:p>
        </p:txBody>
      </p:sp>
      <p:sp>
        <p:nvSpPr>
          <p:cNvPr id="16" name="Text 13"/>
          <p:cNvSpPr/>
          <p:nvPr/>
        </p:nvSpPr>
        <p:spPr>
          <a:xfrm>
            <a:off x="8326517" y="5156359"/>
            <a:ext cx="3356015" cy="8822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17"/>
              </a:lnSpc>
              <a:buNone/>
            </a:pPr>
            <a:r>
              <a:rPr lang="en-US" sz="14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 can be diagonalized, simplifying their analysis and applications.</a:t>
            </a:r>
            <a:endParaRPr lang="en-US" sz="1448" dirty="0"/>
          </a:p>
        </p:txBody>
      </p:sp>
      <p:sp>
        <p:nvSpPr>
          <p:cNvPr id="17" name="Shape 14"/>
          <p:cNvSpPr/>
          <p:nvPr/>
        </p:nvSpPr>
        <p:spPr>
          <a:xfrm>
            <a:off x="6464796" y="6113145"/>
            <a:ext cx="643533" cy="36671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8329" y="5924669"/>
            <a:ext cx="413742" cy="413742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9" name="Text 16"/>
          <p:cNvSpPr/>
          <p:nvPr/>
        </p:nvSpPr>
        <p:spPr>
          <a:xfrm>
            <a:off x="7235130" y="5959078"/>
            <a:ext cx="160020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15"/>
              </a:lnSpc>
              <a:buNone/>
            </a:pPr>
            <a:r>
              <a:rPr lang="en-US" sz="217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172" dirty="0"/>
          </a:p>
        </p:txBody>
      </p:sp>
      <p:sp>
        <p:nvSpPr>
          <p:cNvPr id="20" name="Text 17"/>
          <p:cNvSpPr/>
          <p:nvPr/>
        </p:nvSpPr>
        <p:spPr>
          <a:xfrm>
            <a:off x="3847743" y="5964912"/>
            <a:ext cx="2456140" cy="287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262"/>
              </a:lnSpc>
              <a:buNone/>
            </a:pPr>
            <a:r>
              <a:rPr lang="en-US" sz="181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Spectral Decomposition</a:t>
            </a:r>
            <a:endParaRPr lang="en-US" sz="1810" dirty="0"/>
          </a:p>
        </p:txBody>
      </p:sp>
      <p:sp>
        <p:nvSpPr>
          <p:cNvPr id="21" name="Text 18"/>
          <p:cNvSpPr/>
          <p:nvPr/>
        </p:nvSpPr>
        <p:spPr>
          <a:xfrm>
            <a:off x="2947868" y="6362462"/>
            <a:ext cx="3356015" cy="117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317"/>
              </a:lnSpc>
              <a:buNone/>
            </a:pPr>
            <a:r>
              <a:rPr lang="en-US" sz="1448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 have a well-defined spectral decomposition, allowing for efficient computation and interpretation of matrix functions.</a:t>
            </a:r>
            <a:endParaRPr lang="en-US" sz="1448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Comparison of Derogatory and Non-derogatory Matrices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 have repeated eigenvalues, leading to a lack of a full set of linearly independent eigenvectors and more complex Jordan canonical form.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1451"/>
            <a:ext cx="3174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080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 have distinct eigenvalues, allowing for a full set of linearly independent eigenvectors and simpler diagonalization.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0013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Applications of Derogatory and Non-derogatory Matrices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8957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7" name="Text 4"/>
          <p:cNvSpPr/>
          <p:nvPr/>
        </p:nvSpPr>
        <p:spPr>
          <a:xfrm>
            <a:off x="986433" y="393739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972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45246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matrices are useful in modeling systems with complex dynamics, such as in control theory and signal processing.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8957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1" name="Text 8"/>
          <p:cNvSpPr/>
          <p:nvPr/>
        </p:nvSpPr>
        <p:spPr>
          <a:xfrm>
            <a:off x="5750719" y="393739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972044"/>
            <a:ext cx="3174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452461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matrices are widely used in areas like quantum mechanics, network analysis, and linear dynamical systems due to their simpler mathematical properties.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942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Examples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932992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95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Derogatory Matrix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9921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3x3 matrix with repeated eigenvalues.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932992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599503"/>
            <a:ext cx="29223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Non-derogatory Matrix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079921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4x4 matrix with distinct eigenvalues.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2024-04-10T16:55:00Z</dcterms:created>
  <dcterms:modified xsi:type="dcterms:W3CDTF">2024-04-10T16:55:00Z</dcterms:modified>
</cp:coreProperties>
</file>