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>
        <p:scale>
          <a:sx n="75" d="100"/>
          <a:sy n="75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8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1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3AB0-A069-4591-A2AD-E8E21C3E38E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7797" y="1938826"/>
            <a:ext cx="10959152" cy="1558632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4100" kern="1200" spc="-15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ru-RU" sz="4000" dirty="0" smtClean="0">
                <a:solidFill>
                  <a:sysClr val="window" lastClr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Классификация речевых сигналов по реакции слухового нерва в системе машинного слуха</a:t>
            </a:r>
            <a:endParaRPr kumimoji="0" lang="en-US" sz="4000" b="0" i="0" u="none" strike="noStrike" kern="1200" cap="none" spc="-15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27796" y="3340101"/>
            <a:ext cx="6520717" cy="315471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4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Куратор</a:t>
            </a:r>
            <a:r>
              <a:rPr lang="en-US" sz="1600" dirty="0">
                <a:solidFill>
                  <a:sysClr val="window" lastClr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 Антон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 Яковенко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1624423"/>
            <a:ext cx="10973254" cy="103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1624423"/>
            <a:ext cx="10973254" cy="4552540"/>
          </a:xfrm>
        </p:spPr>
        <p:txBody>
          <a:bodyPr>
            <a:normAutofit/>
          </a:bodyPr>
          <a:lstStyle/>
          <a:p>
            <a:pPr algn="just"/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Машинный слух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биологически инспирированный подход к обработке и анализу звуковых сигналов на основе парадигмы машинного восприятия.</a:t>
            </a:r>
          </a:p>
          <a:p>
            <a:pPr algn="just"/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Мотивация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методов робастного представления речевых сигналов, устойчивого к фоновым шумам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оделирование слуховых процессов для решения сложных задач распознавания звуковых источников, анализа акустических сцен и т.д.</a:t>
            </a:r>
          </a:p>
          <a:p>
            <a:pPr lvl="1"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 нейрокомпьютерных интерфейсов</a:t>
            </a:r>
          </a:p>
          <a:p>
            <a:pPr algn="just"/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Области применения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ечевые технологии</a:t>
            </a:r>
          </a:p>
          <a:p>
            <a:pPr lvl="1"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Акустический мониторинг</a:t>
            </a:r>
          </a:p>
          <a:p>
            <a:pPr lvl="1"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Биомедицинские технологии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Проекта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разработать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классификации речевых сигналов посредством анализа потока данных о реакции ансамблей волокон слухового нерва в реальном времени, на примере гласных фонем.</a:t>
            </a:r>
          </a:p>
        </p:txBody>
      </p:sp>
    </p:spTree>
    <p:extLst>
      <p:ext uri="{BB962C8B-B14F-4D97-AF65-F5344CB8AC3E}">
        <p14:creationId xmlns:p14="http://schemas.microsoft.com/office/powerpoint/2010/main" val="26128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2838627"/>
            <a:ext cx="10973254" cy="103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854439"/>
            <a:ext cx="10973254" cy="5322524"/>
          </a:xfrm>
        </p:spPr>
        <p:txBody>
          <a:bodyPr>
            <a:normAutofit/>
          </a:bodyPr>
          <a:lstStyle/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Обобщенная блок-схема обработки информации </a:t>
            </a:r>
            <a:r>
              <a:rPr lang="ru-RU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слуховым анализатором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370" y="3248932"/>
            <a:ext cx="1571852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РЕЧЬ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2872" y="3255768"/>
            <a:ext cx="2609850" cy="452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 СЛУХА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830774" y="3255768"/>
            <a:ext cx="2609850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ГОЛОВНОЙ МОЗГ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>
            <a:stCxn id="4" idx="3"/>
            <a:endCxn id="9" idx="1"/>
          </p:cNvCxnSpPr>
          <p:nvPr/>
        </p:nvCxnSpPr>
        <p:spPr>
          <a:xfrm>
            <a:off x="2039222" y="3478434"/>
            <a:ext cx="1593650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6242722" y="3482090"/>
            <a:ext cx="2588052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2819" y="3223543"/>
            <a:ext cx="184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СЛУХОВОЙ НЕРВ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580019" y="4146127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НАРУЖНОЕ</a:t>
            </a:r>
          </a:p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УХО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 стрелкой 20"/>
          <p:cNvCxnSpPr>
            <a:endCxn id="17" idx="0"/>
          </p:cNvCxnSpPr>
          <p:nvPr/>
        </p:nvCxnSpPr>
        <p:spPr>
          <a:xfrm flipH="1">
            <a:off x="3262743" y="3714772"/>
            <a:ext cx="370129" cy="4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33" idx="1"/>
          </p:cNvCxnSpPr>
          <p:nvPr/>
        </p:nvCxnSpPr>
        <p:spPr>
          <a:xfrm>
            <a:off x="3945466" y="4525449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6242722" y="3714772"/>
            <a:ext cx="666750" cy="4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388128" y="4146126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СРЕДНЕЕ</a:t>
            </a:r>
          </a:p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УХО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96237" y="4146126"/>
            <a:ext cx="1482529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ВНУТРЕННЕЕ</a:t>
            </a:r>
          </a:p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УХО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753575" y="4545234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422202" y="2838627"/>
            <a:ext cx="5440030" cy="22885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20869" y="2838627"/>
            <a:ext cx="784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КОДЕР</a:t>
            </a: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539978" y="2838627"/>
            <a:ext cx="3058464" cy="13074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8539978" y="2838627"/>
            <a:ext cx="138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АНАЛИЗАТОР</a:t>
            </a: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20870" y="2481623"/>
            <a:ext cx="544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Периферический отдел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39978" y="2471281"/>
            <a:ext cx="305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Центральный отдел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Стрелка вниз 56"/>
          <p:cNvSpPr/>
          <p:nvPr/>
        </p:nvSpPr>
        <p:spPr>
          <a:xfrm>
            <a:off x="9797209" y="4193985"/>
            <a:ext cx="676979" cy="771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9407133" y="4943756"/>
            <a:ext cx="145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Распознавание</a:t>
            </a:r>
          </a:p>
        </p:txBody>
      </p:sp>
    </p:spTree>
    <p:extLst>
      <p:ext uri="{BB962C8B-B14F-4D97-AF65-F5344CB8AC3E}">
        <p14:creationId xmlns:p14="http://schemas.microsoft.com/office/powerpoint/2010/main" val="40384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2838627"/>
            <a:ext cx="10973254" cy="103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854439"/>
            <a:ext cx="10973254" cy="5322524"/>
          </a:xfrm>
        </p:spPr>
        <p:txBody>
          <a:bodyPr>
            <a:normAutofit/>
          </a:bodyPr>
          <a:lstStyle/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Обобщенная блок-схема обработки информации </a:t>
            </a:r>
            <a:r>
              <a:rPr lang="ru-RU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системой машинного слуха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370" y="3248932"/>
            <a:ext cx="1571852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РЕЧЬ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2872" y="3255768"/>
            <a:ext cx="2609850" cy="452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830774" y="3255768"/>
            <a:ext cx="2767668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UbiSOM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(модель кратковременной памяти)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>
            <a:stCxn id="4" idx="3"/>
            <a:endCxn id="9" idx="1"/>
          </p:cNvCxnSpPr>
          <p:nvPr/>
        </p:nvCxnSpPr>
        <p:spPr>
          <a:xfrm>
            <a:off x="2039222" y="3478434"/>
            <a:ext cx="1593650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6242722" y="3482090"/>
            <a:ext cx="2588052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540" y="3261487"/>
            <a:ext cx="187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ИМПУЛЬСЫ ВОЛОКОН СЛУХОВОГО НЕРВА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580019" y="4146127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 СЛУХОВЫХ КОСТОЧЕК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 стрелкой 20"/>
          <p:cNvCxnSpPr>
            <a:endCxn id="17" idx="0"/>
          </p:cNvCxnSpPr>
          <p:nvPr/>
        </p:nvCxnSpPr>
        <p:spPr>
          <a:xfrm flipH="1">
            <a:off x="3262743" y="3714772"/>
            <a:ext cx="370129" cy="4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33" idx="1"/>
          </p:cNvCxnSpPr>
          <p:nvPr/>
        </p:nvCxnSpPr>
        <p:spPr>
          <a:xfrm>
            <a:off x="3945466" y="4525449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6242722" y="3714772"/>
            <a:ext cx="666750" cy="4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388128" y="4146126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 БАЗИЛЯРНОЙ МЕМБРАНЫ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96237" y="4146126"/>
            <a:ext cx="1525363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МЕХАНО-ЭЛЕКТРИЧЕСКАЯ ТРАНСДУКЦИЯ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753575" y="4545234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422202" y="2838627"/>
            <a:ext cx="5440030" cy="22885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20869" y="2838627"/>
            <a:ext cx="784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КОДЕР</a:t>
            </a: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539977" y="2838627"/>
            <a:ext cx="3216281" cy="22885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8539978" y="2838627"/>
            <a:ext cx="138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АНАЛИЗАТОР</a:t>
            </a: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20870" y="2481623"/>
            <a:ext cx="544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Периферический отдел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39978" y="2471281"/>
            <a:ext cx="305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Центральный отдел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830774" y="4295947"/>
            <a:ext cx="2767668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(модель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долговременной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памяти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Прямая со стрелкой 2"/>
          <p:cNvCxnSpPr>
            <a:stCxn id="10" idx="2"/>
            <a:endCxn id="25" idx="0"/>
          </p:cNvCxnSpPr>
          <p:nvPr/>
        </p:nvCxnSpPr>
        <p:spPr>
          <a:xfrm>
            <a:off x="10214608" y="3714772"/>
            <a:ext cx="0" cy="58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трелка вниз 26"/>
          <p:cNvSpPr/>
          <p:nvPr/>
        </p:nvSpPr>
        <p:spPr>
          <a:xfrm>
            <a:off x="9876118" y="5186794"/>
            <a:ext cx="676979" cy="771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9486042" y="5944799"/>
            <a:ext cx="145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Распознавание</a:t>
            </a:r>
          </a:p>
        </p:txBody>
      </p:sp>
    </p:spTree>
    <p:extLst>
      <p:ext uri="{BB962C8B-B14F-4D97-AF65-F5344CB8AC3E}">
        <p14:creationId xmlns:p14="http://schemas.microsoft.com/office/powerpoint/2010/main" val="7509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854439"/>
            <a:ext cx="10973254" cy="5322524"/>
          </a:xfrm>
        </p:spPr>
        <p:txBody>
          <a:bodyPr>
            <a:normAutofit/>
          </a:bodyPr>
          <a:lstStyle/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Связь с системами классификации речевых сигналов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263457" y="1800133"/>
            <a:ext cx="2463800" cy="630766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Речевой сигнал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263453" y="2641787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Предобработка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263453" y="3483441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Параметризация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263457" y="4617644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Нормализация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263457" y="5459298"/>
            <a:ext cx="2463800" cy="7383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Настройка прогнозирующей модели </a:t>
            </a:r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офлайн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 стрелкой 30"/>
          <p:cNvCxnSpPr>
            <a:stCxn id="25" idx="2"/>
          </p:cNvCxnSpPr>
          <p:nvPr/>
        </p:nvCxnSpPr>
        <p:spPr>
          <a:xfrm>
            <a:off x="4495357" y="2430899"/>
            <a:ext cx="0" cy="2108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495353" y="3272553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2"/>
          </p:cNvCxnSpPr>
          <p:nvPr/>
        </p:nvCxnSpPr>
        <p:spPr>
          <a:xfrm>
            <a:off x="4495353" y="4114207"/>
            <a:ext cx="4" cy="503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500110" y="5248410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Правая фигурная скобка 37"/>
          <p:cNvSpPr/>
          <p:nvPr/>
        </p:nvSpPr>
        <p:spPr>
          <a:xfrm rot="10800000">
            <a:off x="3006271" y="2537747"/>
            <a:ext cx="257184" cy="2710663"/>
          </a:xfrm>
          <a:prstGeom prst="rightBrace">
            <a:avLst>
              <a:gd name="adj1" fmla="val 8333"/>
              <a:gd name="adj2" fmla="val 516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Правая фигурная скобка 38"/>
          <p:cNvSpPr/>
          <p:nvPr/>
        </p:nvSpPr>
        <p:spPr>
          <a:xfrm rot="10800000">
            <a:off x="3006269" y="5459298"/>
            <a:ext cx="257184" cy="738302"/>
          </a:xfrm>
          <a:prstGeom prst="rightBrace">
            <a:avLst>
              <a:gd name="adj1" fmla="val 8333"/>
              <a:gd name="adj2" fmla="val 516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961785" y="3937484"/>
            <a:ext cx="123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FRONT-END</a:t>
            </a:r>
            <a:endParaRPr lang="ru-RU" sz="1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2019899" y="562079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BACK-END</a:t>
            </a:r>
            <a:endParaRPr lang="ru-RU" sz="1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6484777" y="1800133"/>
            <a:ext cx="2463800" cy="630766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Речевой сигнал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6484773" y="2641787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Предобработка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6484773" y="3483441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Моделирование реакции слухового нерва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6484777" y="4617644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Нормализация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6484777" y="5459298"/>
            <a:ext cx="2463800" cy="7383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Настройка прогнозирующей модели </a:t>
            </a:r>
            <a:r>
              <a:rPr lang="ru-RU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онлайн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Прямая со стрелкой 86"/>
          <p:cNvCxnSpPr>
            <a:stCxn id="82" idx="2"/>
          </p:cNvCxnSpPr>
          <p:nvPr/>
        </p:nvCxnSpPr>
        <p:spPr>
          <a:xfrm>
            <a:off x="7716677" y="2430899"/>
            <a:ext cx="0" cy="2108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7716673" y="3272553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84" idx="2"/>
          </p:cNvCxnSpPr>
          <p:nvPr/>
        </p:nvCxnSpPr>
        <p:spPr>
          <a:xfrm>
            <a:off x="7716673" y="4114207"/>
            <a:ext cx="4" cy="503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7721430" y="5248410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95353" y="4104315"/>
            <a:ext cx="167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Акустические признаки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758235" y="4094424"/>
            <a:ext cx="167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Нервные</a:t>
            </a:r>
          </a:p>
          <a:p>
            <a:r>
              <a:rPr lang="ru-RU" sz="1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импульсы</a:t>
            </a:r>
          </a:p>
        </p:txBody>
      </p:sp>
    </p:spTree>
    <p:extLst>
      <p:ext uri="{BB962C8B-B14F-4D97-AF65-F5344CB8AC3E}">
        <p14:creationId xmlns:p14="http://schemas.microsoft.com/office/powerpoint/2010/main" val="1039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ИСХОДНЫЕ ДАННЫЕ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1624423"/>
            <a:ext cx="10973254" cy="3701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1624423"/>
            <a:ext cx="10973254" cy="4552540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 качестве исходных данных выступают потоки нервных импульсов в ответ на речевой сигнал, представляющие динамические паттерны активности волокон слухового нерва, полученные с использованием имитационной модели слуховой периферии.</a:t>
            </a: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81" y="2888167"/>
            <a:ext cx="4334566" cy="28696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0975" y="2718846"/>
            <a:ext cx="418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oscillogram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300 Hz, 1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60 dB SPL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0975" y="3557142"/>
            <a:ext cx="418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Auditory nerve average spiking rate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ЗАДАЧИ НА ХАКАТОН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1624423"/>
            <a:ext cx="10973254" cy="3701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1624423"/>
            <a:ext cx="11414412" cy="4552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1. Моделирование реакции слухового нерва. 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речевые сигналы в виде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WAV-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файлов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параметризация речевого сигнала с использованием имитационной модели слуховой периферии. 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подготовка входных данных для классификатора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2. Разработка системы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 нестационарных потоков многомерных данных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 реальном времени.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многомерная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матрица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 характеризующая паттерн активности волокон слухового нерва.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реализация гибридного алгоритма динамического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обучения.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создание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прогнозирующих моделей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входных сигналов и их классификация.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351</Words>
  <Application>Microsoft Office PowerPoint</Application>
  <PresentationFormat>Широкоэкранный</PresentationFormat>
  <Paragraphs>86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Cambria Math</vt:lpstr>
      <vt:lpstr>Times New Roman</vt:lpstr>
      <vt:lpstr>Trebuchet MS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Anastasiia Makarova</dc:creator>
  <cp:lastModifiedBy>Антон Яковенко</cp:lastModifiedBy>
  <cp:revision>31</cp:revision>
  <dcterms:created xsi:type="dcterms:W3CDTF">2018-02-08T14:54:07Z</dcterms:created>
  <dcterms:modified xsi:type="dcterms:W3CDTF">2019-02-28T17:07:03Z</dcterms:modified>
</cp:coreProperties>
</file>