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392" y="-96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presProps" Target="presProps.xml"  /><Relationship Id="rId29" Type="http://schemas.openxmlformats.org/officeDocument/2006/relationships/viewProps" Target="viewProps.xml"  /><Relationship Id="rId3" Type="http://schemas.openxmlformats.org/officeDocument/2006/relationships/slide" Target="slides/slide2.xml"  /><Relationship Id="rId30" Type="http://schemas.openxmlformats.org/officeDocument/2006/relationships/theme" Target="theme/theme1.xml"  /><Relationship Id="rId31" Type="http://schemas.openxmlformats.org/officeDocument/2006/relationships/tableStyles" Target="tableStyles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theme" Target="../theme/theme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1.png"  /><Relationship Id="rId3" Type="http://schemas.openxmlformats.org/officeDocument/2006/relationships/image" Target="../media/image42.png"  /><Relationship Id="rId4" Type="http://schemas.openxmlformats.org/officeDocument/2006/relationships/image" Target="../media/image43.png"  /><Relationship Id="rId5" Type="http://schemas.openxmlformats.org/officeDocument/2006/relationships/image" Target="../media/image4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5.png"  /><Relationship Id="rId3" Type="http://schemas.openxmlformats.org/officeDocument/2006/relationships/image" Target="../media/image46.png"  /><Relationship Id="rId4" Type="http://schemas.openxmlformats.org/officeDocument/2006/relationships/image" Target="../media/image47.png"  /><Relationship Id="rId5" Type="http://schemas.openxmlformats.org/officeDocument/2006/relationships/image" Target="../media/image48.png"  /><Relationship Id="rId6" Type="http://schemas.openxmlformats.org/officeDocument/2006/relationships/image" Target="../media/image49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0.png"  /><Relationship Id="rId3" Type="http://schemas.openxmlformats.org/officeDocument/2006/relationships/image" Target="../media/image51.png"  /><Relationship Id="rId4" Type="http://schemas.openxmlformats.org/officeDocument/2006/relationships/image" Target="../media/image5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3.png"  /><Relationship Id="rId3" Type="http://schemas.openxmlformats.org/officeDocument/2006/relationships/image" Target="../media/image54.png"  /><Relationship Id="rId4" Type="http://schemas.openxmlformats.org/officeDocument/2006/relationships/image" Target="../media/image5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6.png"  /><Relationship Id="rId3" Type="http://schemas.openxmlformats.org/officeDocument/2006/relationships/image" Target="../media/image57.png"  /><Relationship Id="rId4" Type="http://schemas.openxmlformats.org/officeDocument/2006/relationships/image" Target="../media/image58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9.png"  /><Relationship Id="rId3" Type="http://schemas.openxmlformats.org/officeDocument/2006/relationships/image" Target="../media/image60.png"  /><Relationship Id="rId4" Type="http://schemas.openxmlformats.org/officeDocument/2006/relationships/image" Target="../media/image61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2.png"  /><Relationship Id="rId3" Type="http://schemas.openxmlformats.org/officeDocument/2006/relationships/image" Target="../media/image63.png"  /><Relationship Id="rId4" Type="http://schemas.openxmlformats.org/officeDocument/2006/relationships/image" Target="../media/image64.png"  /><Relationship Id="rId5" Type="http://schemas.openxmlformats.org/officeDocument/2006/relationships/image" Target="../media/image6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6.png"  /><Relationship Id="rId3" Type="http://schemas.openxmlformats.org/officeDocument/2006/relationships/image" Target="../media/image67.png"  /><Relationship Id="rId4" Type="http://schemas.openxmlformats.org/officeDocument/2006/relationships/image" Target="../media/image68.png"  /><Relationship Id="rId5" Type="http://schemas.openxmlformats.org/officeDocument/2006/relationships/image" Target="../media/image69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0.png"  /><Relationship Id="rId3" Type="http://schemas.openxmlformats.org/officeDocument/2006/relationships/image" Target="../media/image71.png"  /><Relationship Id="rId4" Type="http://schemas.openxmlformats.org/officeDocument/2006/relationships/image" Target="../media/image72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3.png"  /><Relationship Id="rId3" Type="http://schemas.openxmlformats.org/officeDocument/2006/relationships/image" Target="../media/image74.png"  /><Relationship Id="rId4" Type="http://schemas.openxmlformats.org/officeDocument/2006/relationships/image" Target="../media/image75.png"  /><Relationship Id="rId5" Type="http://schemas.openxmlformats.org/officeDocument/2006/relationships/image" Target="../media/image7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7.png"  /><Relationship Id="rId3" Type="http://schemas.openxmlformats.org/officeDocument/2006/relationships/image" Target="../media/image78.png"  /><Relationship Id="rId4" Type="http://schemas.openxmlformats.org/officeDocument/2006/relationships/image" Target="../media/image79.png"  /><Relationship Id="rId5" Type="http://schemas.openxmlformats.org/officeDocument/2006/relationships/image" Target="../media/image80.png"  /><Relationship Id="rId6" Type="http://schemas.openxmlformats.org/officeDocument/2006/relationships/image" Target="../media/image81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2.png"  /><Relationship Id="rId3" Type="http://schemas.openxmlformats.org/officeDocument/2006/relationships/image" Target="../media/image83.png"  /><Relationship Id="rId4" Type="http://schemas.openxmlformats.org/officeDocument/2006/relationships/image" Target="../media/image84.png"  /><Relationship Id="rId5" Type="http://schemas.openxmlformats.org/officeDocument/2006/relationships/image" Target="../media/image85.png"  /><Relationship Id="rId6" Type="http://schemas.openxmlformats.org/officeDocument/2006/relationships/image" Target="../media/image86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7.png"  /><Relationship Id="rId3" Type="http://schemas.openxmlformats.org/officeDocument/2006/relationships/image" Target="../media/image88.png"  /><Relationship Id="rId4" Type="http://schemas.openxmlformats.org/officeDocument/2006/relationships/image" Target="../media/image89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0.png"  /><Relationship Id="rId3" Type="http://schemas.openxmlformats.org/officeDocument/2006/relationships/image" Target="../media/image91.png"  /><Relationship Id="rId4" Type="http://schemas.openxmlformats.org/officeDocument/2006/relationships/image" Target="../media/image92.png"  /><Relationship Id="rId5" Type="http://schemas.openxmlformats.org/officeDocument/2006/relationships/image" Target="../media/image93.png"  /><Relationship Id="rId6" Type="http://schemas.openxmlformats.org/officeDocument/2006/relationships/image" Target="../media/image94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5.png"  /><Relationship Id="rId3" Type="http://schemas.openxmlformats.org/officeDocument/2006/relationships/image" Target="../media/image96.png"  /><Relationship Id="rId4" Type="http://schemas.openxmlformats.org/officeDocument/2006/relationships/image" Target="../media/image97.png"  /><Relationship Id="rId5" Type="http://schemas.openxmlformats.org/officeDocument/2006/relationships/image" Target="../media/image98.png"  /><Relationship Id="rId6" Type="http://schemas.openxmlformats.org/officeDocument/2006/relationships/image" Target="../media/image99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0.png"  /><Relationship Id="rId3" Type="http://schemas.openxmlformats.org/officeDocument/2006/relationships/image" Target="../media/image101.png"  /><Relationship Id="rId4" Type="http://schemas.openxmlformats.org/officeDocument/2006/relationships/image" Target="../media/image102.png"  /><Relationship Id="rId5" Type="http://schemas.openxmlformats.org/officeDocument/2006/relationships/image" Target="../media/image103.png"  /><Relationship Id="rId6" Type="http://schemas.openxmlformats.org/officeDocument/2006/relationships/image" Target="../media/image104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5.png"  /><Relationship Id="rId3" Type="http://schemas.openxmlformats.org/officeDocument/2006/relationships/image" Target="../media/image106.png"  /><Relationship Id="rId4" Type="http://schemas.openxmlformats.org/officeDocument/2006/relationships/image" Target="../media/image107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Relationship Id="rId5" Type="http://schemas.openxmlformats.org/officeDocument/2006/relationships/image" Target="../media/image1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Relationship Id="rId5" Type="http://schemas.openxmlformats.org/officeDocument/2006/relationships/image" Target="../media/image1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Relationship Id="rId5" Type="http://schemas.openxmlformats.org/officeDocument/2006/relationships/image" Target="../media/image21.png"  /><Relationship Id="rId6" Type="http://schemas.openxmlformats.org/officeDocument/2006/relationships/image" Target="../media/image2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3.png"  /><Relationship Id="rId3" Type="http://schemas.openxmlformats.org/officeDocument/2006/relationships/image" Target="../media/image24.png"  /><Relationship Id="rId4" Type="http://schemas.openxmlformats.org/officeDocument/2006/relationships/image" Target="../media/image25.png"  /><Relationship Id="rId5" Type="http://schemas.openxmlformats.org/officeDocument/2006/relationships/image" Target="../media/image26.png"  /><Relationship Id="rId6" Type="http://schemas.openxmlformats.org/officeDocument/2006/relationships/image" Target="../media/image2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8.png"  /><Relationship Id="rId3" Type="http://schemas.openxmlformats.org/officeDocument/2006/relationships/image" Target="../media/image29.png"  /><Relationship Id="rId4" Type="http://schemas.openxmlformats.org/officeDocument/2006/relationships/image" Target="../media/image30.png"  /><Relationship Id="rId5" Type="http://schemas.openxmlformats.org/officeDocument/2006/relationships/image" Target="../media/image3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2.png"  /><Relationship Id="rId3" Type="http://schemas.openxmlformats.org/officeDocument/2006/relationships/image" Target="../media/image33.png"  /><Relationship Id="rId4" Type="http://schemas.openxmlformats.org/officeDocument/2006/relationships/image" Target="../media/image34.png"  /><Relationship Id="rId5" Type="http://schemas.openxmlformats.org/officeDocument/2006/relationships/image" Target="../media/image35.png"  /><Relationship Id="rId6" Type="http://schemas.openxmlformats.org/officeDocument/2006/relationships/image" Target="../media/image3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7.png"  /><Relationship Id="rId3" Type="http://schemas.openxmlformats.org/officeDocument/2006/relationships/image" Target="../media/image38.png"  /><Relationship Id="rId4" Type="http://schemas.openxmlformats.org/officeDocument/2006/relationships/image" Target="../media/image39.png"  /><Relationship Id="rId5" Type="http://schemas.openxmlformats.org/officeDocument/2006/relationships/image" Target="../media/image40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83794" y="-1517407"/>
            <a:ext cx="15488986" cy="13320528"/>
            <a:chOff x="3883794" y="-1517407"/>
            <a:chExt cx="15488986" cy="133205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3794" y="-1517407"/>
              <a:ext cx="15488986" cy="133205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98595" y="3454624"/>
            <a:ext cx="2714867" cy="232426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84078" y="4822078"/>
            <a:ext cx="5815248" cy="86101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77412" y="7377859"/>
            <a:ext cx="5165715" cy="24556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567587" y="-140084"/>
            <a:ext cx="11709833" cy="10070456"/>
            <a:chOff x="12567587" y="-140084"/>
            <a:chExt cx="11709833" cy="1007045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67587" y="-140084"/>
              <a:ext cx="11709833" cy="100704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84081" y="1811758"/>
            <a:ext cx="5443627" cy="188616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83031" y="3778202"/>
            <a:ext cx="4681497" cy="484858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45986" y="1814805"/>
            <a:ext cx="4597789" cy="188616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08624" y="3411727"/>
            <a:ext cx="3965610" cy="3965610"/>
            <a:chOff x="11108624" y="3411727"/>
            <a:chExt cx="3965610" cy="396561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08624" y="3411727"/>
              <a:ext cx="3965610" cy="396561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83030" y="3778202"/>
            <a:ext cx="7664755" cy="484226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55510" y="1703834"/>
            <a:ext cx="2431998" cy="195621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77143" y="645335"/>
            <a:ext cx="12844119" cy="9086473"/>
            <a:chOff x="4777143" y="645335"/>
            <a:chExt cx="12844119" cy="908647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77143" y="645335"/>
              <a:ext cx="12844119" cy="908647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0272" y="1732405"/>
            <a:ext cx="6926960" cy="205145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62857" y="3087650"/>
            <a:ext cx="6171429" cy="3886505"/>
            <a:chOff x="9462857" y="3087650"/>
            <a:chExt cx="6171429" cy="388650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62857" y="3087650"/>
              <a:ext cx="6171429" cy="38865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0272" y="1703834"/>
            <a:ext cx="2532113" cy="195621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851429" y="3989849"/>
            <a:ext cx="6171429" cy="1528874"/>
            <a:chOff x="9851429" y="3989849"/>
            <a:chExt cx="6171429" cy="152887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51429" y="3989849"/>
              <a:ext cx="6171429" cy="15288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9319" y="1713358"/>
            <a:ext cx="3439494" cy="193717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285714" y="3087650"/>
            <a:ext cx="4852745" cy="3765518"/>
            <a:chOff x="10285714" y="3087650"/>
            <a:chExt cx="4852745" cy="376551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85714" y="3087650"/>
              <a:ext cx="4852745" cy="37655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0272" y="1811758"/>
            <a:ext cx="4953417" cy="188616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342857" y="2692445"/>
            <a:ext cx="3776045" cy="4900825"/>
            <a:chOff x="8342857" y="2692445"/>
            <a:chExt cx="3776045" cy="490082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42857" y="2692445"/>
              <a:ext cx="3776045" cy="490082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461760" y="3019149"/>
            <a:ext cx="5081731" cy="4247417"/>
            <a:chOff x="12461760" y="3019149"/>
            <a:chExt cx="5081731" cy="424741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461760" y="3019149"/>
              <a:ext cx="5081731" cy="424741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0272" y="1811758"/>
            <a:ext cx="6783313" cy="188616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411429" y="2228924"/>
            <a:ext cx="4458879" cy="6015391"/>
            <a:chOff x="8411429" y="2228924"/>
            <a:chExt cx="4458879" cy="601539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11429" y="2228924"/>
              <a:ext cx="4458879" cy="60153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053165" y="3653258"/>
            <a:ext cx="4158189" cy="3357868"/>
            <a:chOff x="13053165" y="3653258"/>
            <a:chExt cx="4158189" cy="335786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53165" y="3653258"/>
              <a:ext cx="4158189" cy="33578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9319" y="1741929"/>
            <a:ext cx="4043284" cy="203240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742857" y="3345264"/>
            <a:ext cx="4847080" cy="3595185"/>
            <a:chOff x="10742857" y="3345264"/>
            <a:chExt cx="4847080" cy="35951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42857" y="3345264"/>
              <a:ext cx="4847080" cy="359518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65034" y="1811386"/>
            <a:ext cx="6644198" cy="190295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36457" y="4259818"/>
            <a:ext cx="4398210" cy="211382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7972" y="-3723706"/>
            <a:ext cx="9405562" cy="14764580"/>
            <a:chOff x="10357972" y="-3723706"/>
            <a:chExt cx="9405562" cy="147645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65031" y="1714234"/>
            <a:ext cx="3895093" cy="193454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89583" y="4307621"/>
            <a:ext cx="5054697" cy="484859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45986" y="1741929"/>
            <a:ext cx="5547027" cy="202288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005714" y="2091781"/>
            <a:ext cx="7487797" cy="5611180"/>
            <a:chOff x="9005714" y="2091781"/>
            <a:chExt cx="7487797" cy="561118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05714" y="2091781"/>
              <a:ext cx="7487797" cy="561118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45212" y="4409926"/>
            <a:ext cx="6083458" cy="191727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45986" y="1811758"/>
            <a:ext cx="7849027" cy="189275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681166" y="1192758"/>
            <a:ext cx="7551069" cy="8012203"/>
            <a:chOff x="9681166" y="1192758"/>
            <a:chExt cx="7551069" cy="801220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81166" y="1192758"/>
              <a:ext cx="7551069" cy="801220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87369" y="4358094"/>
            <a:ext cx="6143086" cy="191727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718095" cy="10392381"/>
            <a:chOff x="7643809" y="0"/>
            <a:chExt cx="10718095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718095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45986" y="1703462"/>
            <a:ext cx="2915017" cy="195733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948712" cy="10392381"/>
            <a:chOff x="7643809" y="0"/>
            <a:chExt cx="10948712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948712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45986" y="1814700"/>
            <a:ext cx="11581133" cy="189169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619840" y="3411727"/>
            <a:ext cx="7080835" cy="5318402"/>
            <a:chOff x="10619840" y="3411727"/>
            <a:chExt cx="7080835" cy="531840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19840" y="3411727"/>
              <a:ext cx="7080835" cy="531840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73507" y="3099002"/>
            <a:ext cx="8220087" cy="552317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948712" cy="10392381"/>
            <a:chOff x="7643809" y="0"/>
            <a:chExt cx="10948712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948712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45986" y="1814700"/>
            <a:ext cx="11581133" cy="189169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325497" y="4364241"/>
            <a:ext cx="4837633" cy="3393843"/>
            <a:chOff x="11325497" y="4364241"/>
            <a:chExt cx="4837633" cy="33938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25497" y="4364241"/>
              <a:ext cx="4837633" cy="339384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73507" y="3099002"/>
            <a:ext cx="8220087" cy="552317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67869" y="48120"/>
            <a:ext cx="10948712" cy="10392381"/>
            <a:chOff x="7667869" y="48120"/>
            <a:chExt cx="10948712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67869" y="48120"/>
              <a:ext cx="10948712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45986" y="1814700"/>
            <a:ext cx="11581133" cy="189169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591356" y="3093173"/>
            <a:ext cx="5890909" cy="6171429"/>
            <a:chOff x="10591356" y="3093173"/>
            <a:chExt cx="5890909" cy="617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91356" y="3093173"/>
              <a:ext cx="5890909" cy="617142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73507" y="3099002"/>
            <a:ext cx="8220087" cy="552317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83794" y="-1517407"/>
            <a:ext cx="15488986" cy="13320528"/>
            <a:chOff x="3883794" y="-1517407"/>
            <a:chExt cx="15488986" cy="133205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3794" y="-1517407"/>
              <a:ext cx="15488986" cy="133205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55738" y="3696357"/>
            <a:ext cx="4924591" cy="214169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567587" y="-140084"/>
            <a:ext cx="11709833" cy="10070456"/>
            <a:chOff x="12567587" y="-140084"/>
            <a:chExt cx="11709833" cy="1007045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67587" y="-140084"/>
              <a:ext cx="11709833" cy="100704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84081" y="1811758"/>
            <a:ext cx="5443627" cy="188616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99497" y="3830306"/>
            <a:ext cx="3201888" cy="484860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84081" y="1811758"/>
            <a:ext cx="8932884" cy="188616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974517" y="3411727"/>
            <a:ext cx="3045252" cy="6171429"/>
            <a:chOff x="7974517" y="3411727"/>
            <a:chExt cx="3045252" cy="617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74517" y="3411727"/>
              <a:ext cx="3045252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84081" y="1811758"/>
            <a:ext cx="8932884" cy="188616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5970" y="4316567"/>
            <a:ext cx="3741437" cy="4629941"/>
            <a:chOff x="4235970" y="4316567"/>
            <a:chExt cx="3741437" cy="462994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5970" y="4316567"/>
              <a:ext cx="3741437" cy="462994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371429" y="3817824"/>
            <a:ext cx="4565447" cy="5627427"/>
            <a:chOff x="9371429" y="3817824"/>
            <a:chExt cx="4565447" cy="562742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71429" y="3817824"/>
              <a:ext cx="4565447" cy="56274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84081" y="1811758"/>
            <a:ext cx="8932884" cy="188616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122514" y="4231230"/>
            <a:ext cx="4719390" cy="5479715"/>
            <a:chOff x="6122514" y="4231230"/>
            <a:chExt cx="4719390" cy="547971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22514" y="4231230"/>
              <a:ext cx="4719390" cy="547971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859100" y="3164870"/>
            <a:ext cx="1554181" cy="2913441"/>
            <a:chOff x="9859100" y="3164870"/>
            <a:chExt cx="1554181" cy="291344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59100" y="3164870"/>
              <a:ext cx="1554181" cy="29134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84081" y="1811758"/>
            <a:ext cx="8932884" cy="188616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489549" y="4164816"/>
            <a:ext cx="5146641" cy="4628361"/>
            <a:chOff x="5489549" y="4164816"/>
            <a:chExt cx="5146641" cy="462836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89549" y="4164816"/>
              <a:ext cx="5146641" cy="46283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84081" y="1814805"/>
            <a:ext cx="8933170" cy="188616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799242" y="3658584"/>
            <a:ext cx="5343140" cy="5343140"/>
            <a:chOff x="2799242" y="3658584"/>
            <a:chExt cx="5343140" cy="534314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99242" y="3658584"/>
              <a:ext cx="5343140" cy="534314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725315" y="3878385"/>
            <a:ext cx="4412646" cy="4412646"/>
            <a:chOff x="8725315" y="3878385"/>
            <a:chExt cx="4412646" cy="441264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25315" y="3878385"/>
              <a:ext cx="4412646" cy="441264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84081" y="1814805"/>
            <a:ext cx="8933170" cy="188616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111958" y="4086679"/>
            <a:ext cx="5063702" cy="5063702"/>
            <a:chOff x="5111958" y="4086679"/>
            <a:chExt cx="5063702" cy="506370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11958" y="4086679"/>
              <a:ext cx="5063702" cy="50637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0</ep:Words>
  <ep:PresentationFormat>On-screen Show (4:3)</ep:PresentationFormat>
  <ep:Paragraphs>0</ep:Paragraphs>
  <ep:Slides>26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ep:HeadingPairs>
  <ep:TitlesOfParts>
    <vt:vector size="27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2023-10-15T22:29:06.000</dcterms:created>
  <dc:creator>officegen</dc:creator>
  <cp:lastModifiedBy>My</cp:lastModifiedBy>
  <dcterms:modified xsi:type="dcterms:W3CDTF">2023-10-15T14:25:25.121</dcterms:modified>
  <cp:revision>4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