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66" r:id="rId4"/>
    <p:sldId id="265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CA31CDDD-97EB-4B01-B583-DCFF91CA910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96CA70B-3689-4DAA-99EB-B6B012494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CDDD-97EB-4B01-B583-DCFF91CA910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A70B-3689-4DAA-99EB-B6B012494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CDDD-97EB-4B01-B583-DCFF91CA910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A70B-3689-4DAA-99EB-B6B012494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CDDD-97EB-4B01-B583-DCFF91CA910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A70B-3689-4DAA-99EB-B6B012494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CDDD-97EB-4B01-B583-DCFF91CA910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A70B-3689-4DAA-99EB-B6B012494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CDDD-97EB-4B01-B583-DCFF91CA910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A70B-3689-4DAA-99EB-B6B012494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31CDDD-97EB-4B01-B583-DCFF91CA910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96CA70B-3689-4DAA-99EB-B6B0124947BD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CA31CDDD-97EB-4B01-B583-DCFF91CA910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B96CA70B-3689-4DAA-99EB-B6B012494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CDDD-97EB-4B01-B583-DCFF91CA910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A70B-3689-4DAA-99EB-B6B012494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CDDD-97EB-4B01-B583-DCFF91CA910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A70B-3689-4DAA-99EB-B6B012494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CDDD-97EB-4B01-B583-DCFF91CA910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A70B-3689-4DAA-99EB-B6B012494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A31CDDD-97EB-4B01-B583-DCFF91CA910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96CA70B-3689-4DAA-99EB-B6B0124947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6319" y="571864"/>
            <a:ext cx="470513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CapCafe</a:t>
            </a:r>
            <a:endParaRPr lang="en-US" sz="9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11187448" cy="2034732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                                                         </a:t>
            </a:r>
          </a:p>
          <a:p>
            <a:endParaRPr lang="en-IN" dirty="0"/>
          </a:p>
          <a:p>
            <a:r>
              <a:rPr lang="en-IN" dirty="0" smtClean="0"/>
              <a:t>                                                            			By</a:t>
            </a:r>
          </a:p>
          <a:p>
            <a:pPr algn="ctr"/>
            <a:r>
              <a:rPr lang="en-IN" dirty="0"/>
              <a:t>	</a:t>
            </a:r>
            <a:r>
              <a:rPr lang="en-IN" dirty="0" smtClean="0"/>
              <a:t>					</a:t>
            </a:r>
            <a:r>
              <a:rPr lang="en-US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Akash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Verma</a:t>
            </a:r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						Desha </a:t>
            </a:r>
            <a:r>
              <a:rPr lang="en-US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Nayak</a:t>
            </a:r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						 Harshita </a:t>
            </a:r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Gupta</a:t>
            </a:r>
          </a:p>
          <a:p>
            <a:pPr algn="ctr"/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						</a:t>
            </a:r>
            <a:r>
              <a:rPr lang="en-US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Sujay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Sail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217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Develop online food ordering system in the company.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</a:t>
            </a:r>
            <a:r>
              <a:rPr lang="en-US" dirty="0" smtClean="0"/>
              <a:t>rovide online menu information for the employees.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</a:t>
            </a:r>
            <a:r>
              <a:rPr lang="en-US" dirty="0" smtClean="0"/>
              <a:t>educe the manual work for managing orders.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</a:t>
            </a:r>
            <a:r>
              <a:rPr lang="en-US" dirty="0" smtClean="0"/>
              <a:t>ake payments online for the orders.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1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of the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 can place food orders, put them in the cart, view all previous and current orders and can pay online. </a:t>
            </a:r>
          </a:p>
          <a:p>
            <a:r>
              <a:rPr lang="en-IN" dirty="0" smtClean="0"/>
              <a:t>User can view/give reviews and ratings for any selected café.</a:t>
            </a:r>
          </a:p>
          <a:p>
            <a:r>
              <a:rPr lang="en-IN" dirty="0" smtClean="0"/>
              <a:t>User can raise tickets for any queries which will be reviewed by admin.</a:t>
            </a:r>
          </a:p>
          <a:p>
            <a:r>
              <a:rPr lang="en-IN" dirty="0" smtClean="0"/>
              <a:t>The admin can manage cafes, food items and orders.</a:t>
            </a:r>
          </a:p>
          <a:p>
            <a:pPr marL="10972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273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Out of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Functionalities of Café Owner  </a:t>
            </a:r>
            <a:endParaRPr lang="en-IN" dirty="0"/>
          </a:p>
          <a:p>
            <a:r>
              <a:rPr lang="en-IN" dirty="0" smtClean="0"/>
              <a:t>Tracking of placed order</a:t>
            </a:r>
            <a:endParaRPr lang="en-IN" dirty="0"/>
          </a:p>
          <a:p>
            <a:r>
              <a:rPr lang="en-IN" dirty="0" smtClean="0"/>
              <a:t>Automatic suggestion are not given to the customer based on their previous orders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74786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Back End –</a:t>
            </a:r>
          </a:p>
          <a:p>
            <a:pPr marL="514350" indent="-514350">
              <a:buAutoNum type="arabicPeriod"/>
            </a:pPr>
            <a:r>
              <a:rPr lang="en-US" dirty="0" smtClean="0"/>
              <a:t>JAVA, Spring Boot (Framework)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Spring Tool Suite (IDE)</a:t>
            </a:r>
          </a:p>
          <a:p>
            <a:pPr marL="514350" indent="-514350">
              <a:buAutoNum type="arabicPeriod"/>
            </a:pPr>
            <a:r>
              <a:rPr lang="en-US" dirty="0" smtClean="0"/>
              <a:t>MySQL (Database)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Front End –</a:t>
            </a:r>
          </a:p>
          <a:p>
            <a:pPr marL="514350" indent="-514350">
              <a:buAutoNum type="arabicPeriod"/>
            </a:pPr>
            <a:r>
              <a:rPr lang="en-US" dirty="0" smtClean="0"/>
              <a:t>Node.js</a:t>
            </a:r>
          </a:p>
          <a:p>
            <a:pPr marL="514350" indent="-514350">
              <a:buAutoNum type="arabicPeriod"/>
            </a:pPr>
            <a:r>
              <a:rPr lang="en-US" dirty="0" smtClean="0"/>
              <a:t>Angular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6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559" y="2542332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0560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244</TotalTime>
  <Words>154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Georgia</vt:lpstr>
      <vt:lpstr>Trebuchet MS</vt:lpstr>
      <vt:lpstr>Wingdings</vt:lpstr>
      <vt:lpstr>Wingdings 2</vt:lpstr>
      <vt:lpstr>Urban</vt:lpstr>
      <vt:lpstr>PowerPoint Presentation</vt:lpstr>
      <vt:lpstr>Objectives</vt:lpstr>
      <vt:lpstr>Scope of the application</vt:lpstr>
      <vt:lpstr>Out of Scope</vt:lpstr>
      <vt:lpstr>Technologies Used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Dwivedi, Ayush</dc:creator>
  <cp:lastModifiedBy>Gupta, Harshita</cp:lastModifiedBy>
  <cp:revision>24</cp:revision>
  <dcterms:created xsi:type="dcterms:W3CDTF">2019-12-30T08:43:31Z</dcterms:created>
  <dcterms:modified xsi:type="dcterms:W3CDTF">2020-01-27T13:33:51Z</dcterms:modified>
</cp:coreProperties>
</file>