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39146" y="4309016"/>
            <a:ext cx="1577975" cy="835025"/>
          </a:xfrm>
          <a:custGeom>
            <a:avLst/>
            <a:gdLst/>
            <a:ahLst/>
            <a:cxnLst/>
            <a:rect l="l" t="t" r="r" b="b"/>
            <a:pathLst>
              <a:path w="1577975" h="835025">
                <a:moveTo>
                  <a:pt x="788848" y="834473"/>
                </a:moveTo>
                <a:lnTo>
                  <a:pt x="712877" y="833927"/>
                </a:lnTo>
                <a:lnTo>
                  <a:pt x="638948" y="832323"/>
                </a:lnTo>
                <a:lnTo>
                  <a:pt x="567394" y="829711"/>
                </a:lnTo>
                <a:lnTo>
                  <a:pt x="498544" y="826141"/>
                </a:lnTo>
                <a:lnTo>
                  <a:pt x="432728" y="821662"/>
                </a:lnTo>
                <a:lnTo>
                  <a:pt x="370279" y="816325"/>
                </a:lnTo>
                <a:lnTo>
                  <a:pt x="311525" y="810179"/>
                </a:lnTo>
                <a:lnTo>
                  <a:pt x="256798" y="803275"/>
                </a:lnTo>
                <a:lnTo>
                  <a:pt x="206428" y="795662"/>
                </a:lnTo>
                <a:lnTo>
                  <a:pt x="160746" y="787391"/>
                </a:lnTo>
                <a:lnTo>
                  <a:pt x="120083" y="778511"/>
                </a:lnTo>
                <a:lnTo>
                  <a:pt x="55133" y="759126"/>
                </a:lnTo>
                <a:lnTo>
                  <a:pt x="14224" y="737905"/>
                </a:lnTo>
                <a:lnTo>
                  <a:pt x="0" y="715248"/>
                </a:lnTo>
                <a:lnTo>
                  <a:pt x="0" y="0"/>
                </a:lnTo>
                <a:lnTo>
                  <a:pt x="3611" y="11478"/>
                </a:lnTo>
                <a:lnTo>
                  <a:pt x="14224" y="22648"/>
                </a:lnTo>
                <a:lnTo>
                  <a:pt x="55133" y="43863"/>
                </a:lnTo>
                <a:lnTo>
                  <a:pt x="120083" y="63245"/>
                </a:lnTo>
                <a:lnTo>
                  <a:pt x="160746" y="72123"/>
                </a:lnTo>
                <a:lnTo>
                  <a:pt x="206428" y="80393"/>
                </a:lnTo>
                <a:lnTo>
                  <a:pt x="256798" y="88004"/>
                </a:lnTo>
                <a:lnTo>
                  <a:pt x="311525" y="94907"/>
                </a:lnTo>
                <a:lnTo>
                  <a:pt x="370279" y="101052"/>
                </a:lnTo>
                <a:lnTo>
                  <a:pt x="432728" y="106389"/>
                </a:lnTo>
                <a:lnTo>
                  <a:pt x="498544" y="110867"/>
                </a:lnTo>
                <a:lnTo>
                  <a:pt x="567394" y="114438"/>
                </a:lnTo>
                <a:lnTo>
                  <a:pt x="638948" y="117050"/>
                </a:lnTo>
                <a:lnTo>
                  <a:pt x="712877" y="118654"/>
                </a:lnTo>
                <a:lnTo>
                  <a:pt x="788848" y="119199"/>
                </a:lnTo>
                <a:lnTo>
                  <a:pt x="864820" y="118654"/>
                </a:lnTo>
                <a:lnTo>
                  <a:pt x="938749" y="117050"/>
                </a:lnTo>
                <a:lnTo>
                  <a:pt x="1010304" y="114438"/>
                </a:lnTo>
                <a:lnTo>
                  <a:pt x="1079154" y="110867"/>
                </a:lnTo>
                <a:lnTo>
                  <a:pt x="1144970" y="106389"/>
                </a:lnTo>
                <a:lnTo>
                  <a:pt x="1207419" y="101052"/>
                </a:lnTo>
                <a:lnTo>
                  <a:pt x="1266173" y="94907"/>
                </a:lnTo>
                <a:lnTo>
                  <a:pt x="1320900" y="88004"/>
                </a:lnTo>
                <a:lnTo>
                  <a:pt x="1371269" y="80393"/>
                </a:lnTo>
                <a:lnTo>
                  <a:pt x="1416951" y="72123"/>
                </a:lnTo>
                <a:lnTo>
                  <a:pt x="1457614" y="63245"/>
                </a:lnTo>
                <a:lnTo>
                  <a:pt x="1522564" y="43863"/>
                </a:lnTo>
                <a:lnTo>
                  <a:pt x="1563472" y="22648"/>
                </a:lnTo>
                <a:lnTo>
                  <a:pt x="1577696" y="0"/>
                </a:lnTo>
                <a:lnTo>
                  <a:pt x="1577696" y="715248"/>
                </a:lnTo>
                <a:lnTo>
                  <a:pt x="1546188" y="748720"/>
                </a:lnTo>
                <a:lnTo>
                  <a:pt x="1492929" y="769073"/>
                </a:lnTo>
                <a:lnTo>
                  <a:pt x="1416951" y="787391"/>
                </a:lnTo>
                <a:lnTo>
                  <a:pt x="1371269" y="795662"/>
                </a:lnTo>
                <a:lnTo>
                  <a:pt x="1320900" y="803275"/>
                </a:lnTo>
                <a:lnTo>
                  <a:pt x="1266173" y="810179"/>
                </a:lnTo>
                <a:lnTo>
                  <a:pt x="1207419" y="816325"/>
                </a:lnTo>
                <a:lnTo>
                  <a:pt x="1144970" y="821662"/>
                </a:lnTo>
                <a:lnTo>
                  <a:pt x="1079154" y="826141"/>
                </a:lnTo>
                <a:lnTo>
                  <a:pt x="1010304" y="829711"/>
                </a:lnTo>
                <a:lnTo>
                  <a:pt x="938749" y="832323"/>
                </a:lnTo>
                <a:lnTo>
                  <a:pt x="864820" y="833927"/>
                </a:lnTo>
                <a:lnTo>
                  <a:pt x="788848" y="834473"/>
                </a:lnTo>
                <a:close/>
              </a:path>
            </a:pathLst>
          </a:custGeom>
          <a:solidFill>
            <a:srgbClr val="7E9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9146" y="4189791"/>
            <a:ext cx="1577975" cy="238760"/>
          </a:xfrm>
          <a:custGeom>
            <a:avLst/>
            <a:gdLst/>
            <a:ahLst/>
            <a:cxnLst/>
            <a:rect l="l" t="t" r="r" b="b"/>
            <a:pathLst>
              <a:path w="1577975" h="238760">
                <a:moveTo>
                  <a:pt x="788848" y="238424"/>
                </a:moveTo>
                <a:lnTo>
                  <a:pt x="712877" y="237878"/>
                </a:lnTo>
                <a:lnTo>
                  <a:pt x="638948" y="236274"/>
                </a:lnTo>
                <a:lnTo>
                  <a:pt x="567394" y="233662"/>
                </a:lnTo>
                <a:lnTo>
                  <a:pt x="498544" y="230092"/>
                </a:lnTo>
                <a:lnTo>
                  <a:pt x="432728" y="225614"/>
                </a:lnTo>
                <a:lnTo>
                  <a:pt x="370279" y="220277"/>
                </a:lnTo>
                <a:lnTo>
                  <a:pt x="311525" y="214132"/>
                </a:lnTo>
                <a:lnTo>
                  <a:pt x="256798" y="207229"/>
                </a:lnTo>
                <a:lnTo>
                  <a:pt x="206428" y="199617"/>
                </a:lnTo>
                <a:lnTo>
                  <a:pt x="160746" y="191347"/>
                </a:lnTo>
                <a:lnTo>
                  <a:pt x="120083" y="182469"/>
                </a:lnTo>
                <a:lnTo>
                  <a:pt x="55133" y="163088"/>
                </a:lnTo>
                <a:lnTo>
                  <a:pt x="14224" y="141873"/>
                </a:lnTo>
                <a:lnTo>
                  <a:pt x="0" y="119224"/>
                </a:lnTo>
                <a:lnTo>
                  <a:pt x="3611" y="107742"/>
                </a:lnTo>
                <a:lnTo>
                  <a:pt x="55133" y="75347"/>
                </a:lnTo>
                <a:lnTo>
                  <a:pt x="120083" y="55961"/>
                </a:lnTo>
                <a:lnTo>
                  <a:pt x="160746" y="47081"/>
                </a:lnTo>
                <a:lnTo>
                  <a:pt x="206428" y="38810"/>
                </a:lnTo>
                <a:lnTo>
                  <a:pt x="256798" y="31197"/>
                </a:lnTo>
                <a:lnTo>
                  <a:pt x="311525" y="24293"/>
                </a:lnTo>
                <a:lnTo>
                  <a:pt x="370279" y="18148"/>
                </a:lnTo>
                <a:lnTo>
                  <a:pt x="432728" y="12811"/>
                </a:lnTo>
                <a:lnTo>
                  <a:pt x="498544" y="8332"/>
                </a:lnTo>
                <a:lnTo>
                  <a:pt x="567394" y="4761"/>
                </a:lnTo>
                <a:lnTo>
                  <a:pt x="638948" y="2149"/>
                </a:lnTo>
                <a:lnTo>
                  <a:pt x="712877" y="545"/>
                </a:lnTo>
                <a:lnTo>
                  <a:pt x="788848" y="0"/>
                </a:lnTo>
                <a:lnTo>
                  <a:pt x="864820" y="545"/>
                </a:lnTo>
                <a:lnTo>
                  <a:pt x="938749" y="2149"/>
                </a:lnTo>
                <a:lnTo>
                  <a:pt x="1010304" y="4761"/>
                </a:lnTo>
                <a:lnTo>
                  <a:pt x="1079154" y="8332"/>
                </a:lnTo>
                <a:lnTo>
                  <a:pt x="1144970" y="12811"/>
                </a:lnTo>
                <a:lnTo>
                  <a:pt x="1207419" y="18148"/>
                </a:lnTo>
                <a:lnTo>
                  <a:pt x="1266173" y="24293"/>
                </a:lnTo>
                <a:lnTo>
                  <a:pt x="1320900" y="31197"/>
                </a:lnTo>
                <a:lnTo>
                  <a:pt x="1371269" y="38810"/>
                </a:lnTo>
                <a:lnTo>
                  <a:pt x="1416951" y="47081"/>
                </a:lnTo>
                <a:lnTo>
                  <a:pt x="1457614" y="55961"/>
                </a:lnTo>
                <a:lnTo>
                  <a:pt x="1522564" y="75347"/>
                </a:lnTo>
                <a:lnTo>
                  <a:pt x="1563472" y="96568"/>
                </a:lnTo>
                <a:lnTo>
                  <a:pt x="1577696" y="119224"/>
                </a:lnTo>
                <a:lnTo>
                  <a:pt x="1574085" y="130703"/>
                </a:lnTo>
                <a:lnTo>
                  <a:pt x="1522564" y="163088"/>
                </a:lnTo>
                <a:lnTo>
                  <a:pt x="1457614" y="182469"/>
                </a:lnTo>
                <a:lnTo>
                  <a:pt x="1416951" y="191347"/>
                </a:lnTo>
                <a:lnTo>
                  <a:pt x="1371269" y="199617"/>
                </a:lnTo>
                <a:lnTo>
                  <a:pt x="1320900" y="207229"/>
                </a:lnTo>
                <a:lnTo>
                  <a:pt x="1266173" y="214132"/>
                </a:lnTo>
                <a:lnTo>
                  <a:pt x="1207419" y="220277"/>
                </a:lnTo>
                <a:lnTo>
                  <a:pt x="1144970" y="225614"/>
                </a:lnTo>
                <a:lnTo>
                  <a:pt x="1079154" y="230092"/>
                </a:lnTo>
                <a:lnTo>
                  <a:pt x="1010304" y="233662"/>
                </a:lnTo>
                <a:lnTo>
                  <a:pt x="938749" y="236274"/>
                </a:lnTo>
                <a:lnTo>
                  <a:pt x="864820" y="237878"/>
                </a:lnTo>
                <a:lnTo>
                  <a:pt x="788848" y="238424"/>
                </a:lnTo>
                <a:close/>
              </a:path>
            </a:pathLst>
          </a:custGeom>
          <a:solidFill>
            <a:srgbClr val="B1B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4977" y="2107956"/>
            <a:ext cx="7074044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117" Type="http://schemas.openxmlformats.org/officeDocument/2006/relationships/image" Target="../media/image148.png"/><Relationship Id="rId21" Type="http://schemas.openxmlformats.org/officeDocument/2006/relationships/image" Target="../media/image52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63" Type="http://schemas.openxmlformats.org/officeDocument/2006/relationships/image" Target="../media/image94.png"/><Relationship Id="rId68" Type="http://schemas.openxmlformats.org/officeDocument/2006/relationships/image" Target="../media/image99.png"/><Relationship Id="rId84" Type="http://schemas.openxmlformats.org/officeDocument/2006/relationships/image" Target="../media/image115.png"/><Relationship Id="rId89" Type="http://schemas.openxmlformats.org/officeDocument/2006/relationships/image" Target="../media/image120.png"/><Relationship Id="rId112" Type="http://schemas.openxmlformats.org/officeDocument/2006/relationships/image" Target="../media/image143.png"/><Relationship Id="rId133" Type="http://schemas.openxmlformats.org/officeDocument/2006/relationships/image" Target="../media/image164.png"/><Relationship Id="rId138" Type="http://schemas.openxmlformats.org/officeDocument/2006/relationships/image" Target="../media/image169.png"/><Relationship Id="rId154" Type="http://schemas.openxmlformats.org/officeDocument/2006/relationships/image" Target="../media/image185.png"/><Relationship Id="rId159" Type="http://schemas.openxmlformats.org/officeDocument/2006/relationships/image" Target="../media/image190.png"/><Relationship Id="rId170" Type="http://schemas.openxmlformats.org/officeDocument/2006/relationships/image" Target="../media/image201.png"/><Relationship Id="rId16" Type="http://schemas.openxmlformats.org/officeDocument/2006/relationships/image" Target="../media/image47.png"/><Relationship Id="rId107" Type="http://schemas.openxmlformats.org/officeDocument/2006/relationships/image" Target="../media/image138.png"/><Relationship Id="rId11" Type="http://schemas.openxmlformats.org/officeDocument/2006/relationships/image" Target="../media/image42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53" Type="http://schemas.openxmlformats.org/officeDocument/2006/relationships/image" Target="../media/image84.png"/><Relationship Id="rId58" Type="http://schemas.openxmlformats.org/officeDocument/2006/relationships/image" Target="../media/image89.png"/><Relationship Id="rId74" Type="http://schemas.openxmlformats.org/officeDocument/2006/relationships/image" Target="../media/image105.png"/><Relationship Id="rId79" Type="http://schemas.openxmlformats.org/officeDocument/2006/relationships/image" Target="../media/image110.png"/><Relationship Id="rId102" Type="http://schemas.openxmlformats.org/officeDocument/2006/relationships/image" Target="../media/image133.png"/><Relationship Id="rId123" Type="http://schemas.openxmlformats.org/officeDocument/2006/relationships/image" Target="../media/image154.png"/><Relationship Id="rId128" Type="http://schemas.openxmlformats.org/officeDocument/2006/relationships/image" Target="../media/image159.png"/><Relationship Id="rId144" Type="http://schemas.openxmlformats.org/officeDocument/2006/relationships/image" Target="../media/image175.png"/><Relationship Id="rId149" Type="http://schemas.openxmlformats.org/officeDocument/2006/relationships/image" Target="../media/image180.png"/><Relationship Id="rId5" Type="http://schemas.openxmlformats.org/officeDocument/2006/relationships/image" Target="../media/image36.png"/><Relationship Id="rId90" Type="http://schemas.openxmlformats.org/officeDocument/2006/relationships/image" Target="../media/image121.png"/><Relationship Id="rId95" Type="http://schemas.openxmlformats.org/officeDocument/2006/relationships/image" Target="../media/image126.png"/><Relationship Id="rId160" Type="http://schemas.openxmlformats.org/officeDocument/2006/relationships/image" Target="../media/image191.png"/><Relationship Id="rId165" Type="http://schemas.openxmlformats.org/officeDocument/2006/relationships/image" Target="../media/image196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64" Type="http://schemas.openxmlformats.org/officeDocument/2006/relationships/image" Target="../media/image95.png"/><Relationship Id="rId69" Type="http://schemas.openxmlformats.org/officeDocument/2006/relationships/image" Target="../media/image100.png"/><Relationship Id="rId113" Type="http://schemas.openxmlformats.org/officeDocument/2006/relationships/image" Target="../media/image144.png"/><Relationship Id="rId118" Type="http://schemas.openxmlformats.org/officeDocument/2006/relationships/image" Target="../media/image149.png"/><Relationship Id="rId134" Type="http://schemas.openxmlformats.org/officeDocument/2006/relationships/image" Target="../media/image165.png"/><Relationship Id="rId139" Type="http://schemas.openxmlformats.org/officeDocument/2006/relationships/image" Target="../media/image170.png"/><Relationship Id="rId80" Type="http://schemas.openxmlformats.org/officeDocument/2006/relationships/image" Target="../media/image111.png"/><Relationship Id="rId85" Type="http://schemas.openxmlformats.org/officeDocument/2006/relationships/image" Target="../media/image116.png"/><Relationship Id="rId150" Type="http://schemas.openxmlformats.org/officeDocument/2006/relationships/image" Target="../media/image181.png"/><Relationship Id="rId155" Type="http://schemas.openxmlformats.org/officeDocument/2006/relationships/image" Target="../media/image186.png"/><Relationship Id="rId171" Type="http://schemas.openxmlformats.org/officeDocument/2006/relationships/image" Target="../media/image202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59" Type="http://schemas.openxmlformats.org/officeDocument/2006/relationships/image" Target="../media/image90.png"/><Relationship Id="rId103" Type="http://schemas.openxmlformats.org/officeDocument/2006/relationships/image" Target="../media/image134.png"/><Relationship Id="rId108" Type="http://schemas.openxmlformats.org/officeDocument/2006/relationships/image" Target="../media/image139.png"/><Relationship Id="rId124" Type="http://schemas.openxmlformats.org/officeDocument/2006/relationships/image" Target="../media/image155.png"/><Relationship Id="rId129" Type="http://schemas.openxmlformats.org/officeDocument/2006/relationships/image" Target="../media/image160.png"/><Relationship Id="rId54" Type="http://schemas.openxmlformats.org/officeDocument/2006/relationships/image" Target="../media/image85.png"/><Relationship Id="rId70" Type="http://schemas.openxmlformats.org/officeDocument/2006/relationships/image" Target="../media/image101.png"/><Relationship Id="rId75" Type="http://schemas.openxmlformats.org/officeDocument/2006/relationships/image" Target="../media/image106.png"/><Relationship Id="rId91" Type="http://schemas.openxmlformats.org/officeDocument/2006/relationships/image" Target="../media/image122.png"/><Relationship Id="rId96" Type="http://schemas.openxmlformats.org/officeDocument/2006/relationships/image" Target="../media/image127.png"/><Relationship Id="rId140" Type="http://schemas.openxmlformats.org/officeDocument/2006/relationships/image" Target="../media/image171.png"/><Relationship Id="rId145" Type="http://schemas.openxmlformats.org/officeDocument/2006/relationships/image" Target="../media/image176.png"/><Relationship Id="rId161" Type="http://schemas.openxmlformats.org/officeDocument/2006/relationships/image" Target="../media/image192.png"/><Relationship Id="rId166" Type="http://schemas.openxmlformats.org/officeDocument/2006/relationships/image" Target="../media/image19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Relationship Id="rId57" Type="http://schemas.openxmlformats.org/officeDocument/2006/relationships/image" Target="../media/image88.png"/><Relationship Id="rId106" Type="http://schemas.openxmlformats.org/officeDocument/2006/relationships/image" Target="../media/image137.png"/><Relationship Id="rId114" Type="http://schemas.openxmlformats.org/officeDocument/2006/relationships/image" Target="../media/image145.png"/><Relationship Id="rId119" Type="http://schemas.openxmlformats.org/officeDocument/2006/relationships/image" Target="../media/image150.png"/><Relationship Id="rId127" Type="http://schemas.openxmlformats.org/officeDocument/2006/relationships/image" Target="../media/image158.png"/><Relationship Id="rId10" Type="http://schemas.openxmlformats.org/officeDocument/2006/relationships/image" Target="../media/image41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60" Type="http://schemas.openxmlformats.org/officeDocument/2006/relationships/image" Target="../media/image91.png"/><Relationship Id="rId65" Type="http://schemas.openxmlformats.org/officeDocument/2006/relationships/image" Target="../media/image96.png"/><Relationship Id="rId73" Type="http://schemas.openxmlformats.org/officeDocument/2006/relationships/image" Target="../media/image104.png"/><Relationship Id="rId78" Type="http://schemas.openxmlformats.org/officeDocument/2006/relationships/image" Target="../media/image109.png"/><Relationship Id="rId81" Type="http://schemas.openxmlformats.org/officeDocument/2006/relationships/image" Target="../media/image112.png"/><Relationship Id="rId86" Type="http://schemas.openxmlformats.org/officeDocument/2006/relationships/image" Target="../media/image117.png"/><Relationship Id="rId94" Type="http://schemas.openxmlformats.org/officeDocument/2006/relationships/image" Target="../media/image125.png"/><Relationship Id="rId99" Type="http://schemas.openxmlformats.org/officeDocument/2006/relationships/image" Target="../media/image130.png"/><Relationship Id="rId101" Type="http://schemas.openxmlformats.org/officeDocument/2006/relationships/image" Target="../media/image132.png"/><Relationship Id="rId122" Type="http://schemas.openxmlformats.org/officeDocument/2006/relationships/image" Target="../media/image153.png"/><Relationship Id="rId130" Type="http://schemas.openxmlformats.org/officeDocument/2006/relationships/image" Target="../media/image161.png"/><Relationship Id="rId135" Type="http://schemas.openxmlformats.org/officeDocument/2006/relationships/image" Target="../media/image166.png"/><Relationship Id="rId143" Type="http://schemas.openxmlformats.org/officeDocument/2006/relationships/image" Target="../media/image174.png"/><Relationship Id="rId148" Type="http://schemas.openxmlformats.org/officeDocument/2006/relationships/image" Target="../media/image179.png"/><Relationship Id="rId151" Type="http://schemas.openxmlformats.org/officeDocument/2006/relationships/image" Target="../media/image182.png"/><Relationship Id="rId156" Type="http://schemas.openxmlformats.org/officeDocument/2006/relationships/image" Target="../media/image187.png"/><Relationship Id="rId164" Type="http://schemas.openxmlformats.org/officeDocument/2006/relationships/image" Target="../media/image195.png"/><Relationship Id="rId169" Type="http://schemas.openxmlformats.org/officeDocument/2006/relationships/image" Target="../media/image20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9" Type="http://schemas.openxmlformats.org/officeDocument/2006/relationships/image" Target="../media/image70.png"/><Relationship Id="rId109" Type="http://schemas.openxmlformats.org/officeDocument/2006/relationships/image" Target="../media/image140.png"/><Relationship Id="rId34" Type="http://schemas.openxmlformats.org/officeDocument/2006/relationships/image" Target="../media/image65.png"/><Relationship Id="rId50" Type="http://schemas.openxmlformats.org/officeDocument/2006/relationships/image" Target="../media/image81.png"/><Relationship Id="rId55" Type="http://schemas.openxmlformats.org/officeDocument/2006/relationships/image" Target="../media/image86.png"/><Relationship Id="rId76" Type="http://schemas.openxmlformats.org/officeDocument/2006/relationships/image" Target="../media/image107.png"/><Relationship Id="rId97" Type="http://schemas.openxmlformats.org/officeDocument/2006/relationships/image" Target="../media/image128.png"/><Relationship Id="rId104" Type="http://schemas.openxmlformats.org/officeDocument/2006/relationships/image" Target="../media/image135.png"/><Relationship Id="rId120" Type="http://schemas.openxmlformats.org/officeDocument/2006/relationships/image" Target="../media/image151.png"/><Relationship Id="rId125" Type="http://schemas.openxmlformats.org/officeDocument/2006/relationships/image" Target="../media/image156.png"/><Relationship Id="rId141" Type="http://schemas.openxmlformats.org/officeDocument/2006/relationships/image" Target="../media/image172.png"/><Relationship Id="rId146" Type="http://schemas.openxmlformats.org/officeDocument/2006/relationships/image" Target="../media/image177.png"/><Relationship Id="rId167" Type="http://schemas.openxmlformats.org/officeDocument/2006/relationships/image" Target="../media/image198.png"/><Relationship Id="rId7" Type="http://schemas.openxmlformats.org/officeDocument/2006/relationships/image" Target="../media/image38.png"/><Relationship Id="rId71" Type="http://schemas.openxmlformats.org/officeDocument/2006/relationships/image" Target="../media/image102.png"/><Relationship Id="rId92" Type="http://schemas.openxmlformats.org/officeDocument/2006/relationships/image" Target="../media/image123.png"/><Relationship Id="rId162" Type="http://schemas.openxmlformats.org/officeDocument/2006/relationships/image" Target="../media/image193.png"/><Relationship Id="rId2" Type="http://schemas.openxmlformats.org/officeDocument/2006/relationships/image" Target="../media/image33.png"/><Relationship Id="rId29" Type="http://schemas.openxmlformats.org/officeDocument/2006/relationships/image" Target="../media/image60.png"/><Relationship Id="rId24" Type="http://schemas.openxmlformats.org/officeDocument/2006/relationships/image" Target="../media/image55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66" Type="http://schemas.openxmlformats.org/officeDocument/2006/relationships/image" Target="../media/image97.png"/><Relationship Id="rId87" Type="http://schemas.openxmlformats.org/officeDocument/2006/relationships/image" Target="../media/image118.png"/><Relationship Id="rId110" Type="http://schemas.openxmlformats.org/officeDocument/2006/relationships/image" Target="../media/image141.png"/><Relationship Id="rId115" Type="http://schemas.openxmlformats.org/officeDocument/2006/relationships/image" Target="../media/image146.png"/><Relationship Id="rId131" Type="http://schemas.openxmlformats.org/officeDocument/2006/relationships/image" Target="../media/image162.png"/><Relationship Id="rId136" Type="http://schemas.openxmlformats.org/officeDocument/2006/relationships/image" Target="../media/image167.png"/><Relationship Id="rId157" Type="http://schemas.openxmlformats.org/officeDocument/2006/relationships/image" Target="../media/image188.png"/><Relationship Id="rId61" Type="http://schemas.openxmlformats.org/officeDocument/2006/relationships/image" Target="../media/image92.png"/><Relationship Id="rId82" Type="http://schemas.openxmlformats.org/officeDocument/2006/relationships/image" Target="../media/image113.png"/><Relationship Id="rId152" Type="http://schemas.openxmlformats.org/officeDocument/2006/relationships/image" Target="../media/image183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56" Type="http://schemas.openxmlformats.org/officeDocument/2006/relationships/image" Target="../media/image87.png"/><Relationship Id="rId77" Type="http://schemas.openxmlformats.org/officeDocument/2006/relationships/image" Target="../media/image108.png"/><Relationship Id="rId100" Type="http://schemas.openxmlformats.org/officeDocument/2006/relationships/image" Target="../media/image131.png"/><Relationship Id="rId105" Type="http://schemas.openxmlformats.org/officeDocument/2006/relationships/image" Target="../media/image136.png"/><Relationship Id="rId126" Type="http://schemas.openxmlformats.org/officeDocument/2006/relationships/image" Target="../media/image157.png"/><Relationship Id="rId147" Type="http://schemas.openxmlformats.org/officeDocument/2006/relationships/image" Target="../media/image178.png"/><Relationship Id="rId168" Type="http://schemas.openxmlformats.org/officeDocument/2006/relationships/image" Target="../media/image199.png"/><Relationship Id="rId8" Type="http://schemas.openxmlformats.org/officeDocument/2006/relationships/image" Target="../media/image39.png"/><Relationship Id="rId51" Type="http://schemas.openxmlformats.org/officeDocument/2006/relationships/image" Target="../media/image82.png"/><Relationship Id="rId72" Type="http://schemas.openxmlformats.org/officeDocument/2006/relationships/image" Target="../media/image103.png"/><Relationship Id="rId93" Type="http://schemas.openxmlformats.org/officeDocument/2006/relationships/image" Target="../media/image124.png"/><Relationship Id="rId98" Type="http://schemas.openxmlformats.org/officeDocument/2006/relationships/image" Target="../media/image129.png"/><Relationship Id="rId121" Type="http://schemas.openxmlformats.org/officeDocument/2006/relationships/image" Target="../media/image152.png"/><Relationship Id="rId142" Type="http://schemas.openxmlformats.org/officeDocument/2006/relationships/image" Target="../media/image173.png"/><Relationship Id="rId163" Type="http://schemas.openxmlformats.org/officeDocument/2006/relationships/image" Target="../media/image194.png"/><Relationship Id="rId3" Type="http://schemas.openxmlformats.org/officeDocument/2006/relationships/image" Target="../media/image34.png"/><Relationship Id="rId25" Type="http://schemas.openxmlformats.org/officeDocument/2006/relationships/image" Target="../media/image56.png"/><Relationship Id="rId46" Type="http://schemas.openxmlformats.org/officeDocument/2006/relationships/image" Target="../media/image77.png"/><Relationship Id="rId67" Type="http://schemas.openxmlformats.org/officeDocument/2006/relationships/image" Target="../media/image98.png"/><Relationship Id="rId116" Type="http://schemas.openxmlformats.org/officeDocument/2006/relationships/image" Target="../media/image147.png"/><Relationship Id="rId137" Type="http://schemas.openxmlformats.org/officeDocument/2006/relationships/image" Target="../media/image168.png"/><Relationship Id="rId158" Type="http://schemas.openxmlformats.org/officeDocument/2006/relationships/image" Target="../media/image189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62" Type="http://schemas.openxmlformats.org/officeDocument/2006/relationships/image" Target="../media/image93.png"/><Relationship Id="rId83" Type="http://schemas.openxmlformats.org/officeDocument/2006/relationships/image" Target="../media/image114.png"/><Relationship Id="rId88" Type="http://schemas.openxmlformats.org/officeDocument/2006/relationships/image" Target="../media/image119.png"/><Relationship Id="rId111" Type="http://schemas.openxmlformats.org/officeDocument/2006/relationships/image" Target="../media/image142.png"/><Relationship Id="rId132" Type="http://schemas.openxmlformats.org/officeDocument/2006/relationships/image" Target="../media/image163.png"/><Relationship Id="rId153" Type="http://schemas.openxmlformats.org/officeDocument/2006/relationships/image" Target="../media/image18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10689" y="214367"/>
              <a:ext cx="3829050" cy="3419475"/>
            </a:xfrm>
            <a:custGeom>
              <a:avLst/>
              <a:gdLst/>
              <a:ahLst/>
              <a:cxnLst/>
              <a:rect l="l" t="t" r="r" b="b"/>
              <a:pathLst>
                <a:path w="3829050" h="3419475">
                  <a:moveTo>
                    <a:pt x="3828892" y="3419100"/>
                  </a:moveTo>
                  <a:lnTo>
                    <a:pt x="0" y="3419100"/>
                  </a:lnTo>
                  <a:lnTo>
                    <a:pt x="0" y="0"/>
                  </a:lnTo>
                  <a:lnTo>
                    <a:pt x="3828892" y="0"/>
                  </a:lnTo>
                  <a:lnTo>
                    <a:pt x="3828892" y="3419100"/>
                  </a:lnTo>
                  <a:close/>
                </a:path>
              </a:pathLst>
            </a:custGeom>
            <a:solidFill>
              <a:srgbClr val="019ADD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63386" y="295985"/>
            <a:ext cx="3463290" cy="20653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27329">
              <a:lnSpc>
                <a:spcPct val="100400"/>
              </a:lnSpc>
              <a:spcBef>
                <a:spcPts val="85"/>
              </a:spcBef>
            </a:pPr>
            <a:r>
              <a:rPr sz="3300" b="1" spc="-10" dirty="0">
                <a:solidFill>
                  <a:srgbClr val="FFFFFF"/>
                </a:solidFill>
                <a:latin typeface="Arial"/>
                <a:cs typeface="Arial"/>
              </a:rPr>
              <a:t>FOOD PRE  ORDERING</a:t>
            </a:r>
            <a:r>
              <a:rPr sz="33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300" dirty="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15"/>
              </a:spcBef>
            </a:pP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FFFFFF"/>
                </a:solidFill>
                <a:latin typeface="Arial"/>
                <a:cs typeface="Arial"/>
              </a:rPr>
              <a:t>CapCafe</a:t>
            </a: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117" y="2020120"/>
            <a:ext cx="5176520" cy="516890"/>
          </a:xfrm>
          <a:prstGeom prst="rect">
            <a:avLst/>
          </a:prstGeom>
          <a:solidFill>
            <a:srgbClr val="9EC4E8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Set-up Amazon Elastic Compute</a:t>
            </a:r>
            <a:r>
              <a:rPr sz="1800" b="1" spc="-11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Cloud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6117" y="1387472"/>
            <a:ext cx="5176520" cy="516890"/>
          </a:xfrm>
          <a:prstGeom prst="rect">
            <a:avLst/>
          </a:prstGeom>
          <a:solidFill>
            <a:srgbClr val="9EC4E8"/>
          </a:solidFill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Set-up Linux </a:t>
            </a:r>
            <a:r>
              <a:rPr sz="1800" b="1" dirty="0">
                <a:solidFill>
                  <a:srgbClr val="383838"/>
                </a:solidFill>
                <a:latin typeface="Arial"/>
                <a:cs typeface="Arial"/>
              </a:rPr>
              <a:t>- </a:t>
            </a: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64 bit</a:t>
            </a:r>
            <a:r>
              <a:rPr sz="1800" b="1" spc="-3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6117" y="731973"/>
            <a:ext cx="5176520" cy="516890"/>
          </a:xfrm>
          <a:prstGeom prst="rect">
            <a:avLst/>
          </a:prstGeom>
          <a:solidFill>
            <a:srgbClr val="9EC4E8"/>
          </a:solidFill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Install JDK</a:t>
            </a:r>
            <a:r>
              <a:rPr sz="1800" b="1" spc="-1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8383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6117" y="4550715"/>
            <a:ext cx="5176520" cy="516890"/>
          </a:xfrm>
          <a:custGeom>
            <a:avLst/>
            <a:gdLst/>
            <a:ahLst/>
            <a:cxnLst/>
            <a:rect l="l" t="t" r="r" b="b"/>
            <a:pathLst>
              <a:path w="5176520" h="516889">
                <a:moveTo>
                  <a:pt x="5176189" y="516298"/>
                </a:moveTo>
                <a:lnTo>
                  <a:pt x="0" y="516298"/>
                </a:lnTo>
                <a:lnTo>
                  <a:pt x="0" y="0"/>
                </a:lnTo>
                <a:lnTo>
                  <a:pt x="5176189" y="0"/>
                </a:lnTo>
                <a:lnTo>
                  <a:pt x="5176189" y="516298"/>
                </a:lnTo>
                <a:close/>
              </a:path>
            </a:pathLst>
          </a:custGeom>
          <a:solidFill>
            <a:srgbClr val="9E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2112" y="4614592"/>
            <a:ext cx="3819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Set-up Relational Database</a:t>
            </a:r>
            <a:r>
              <a:rPr sz="1800" b="1" spc="-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6117" y="3285418"/>
            <a:ext cx="5176520" cy="516890"/>
          </a:xfrm>
          <a:prstGeom prst="rect">
            <a:avLst/>
          </a:prstGeom>
          <a:solidFill>
            <a:srgbClr val="9EC4E8"/>
          </a:solidFill>
        </p:spPr>
        <p:txBody>
          <a:bodyPr vert="horz" wrap="square" lIns="0" tIns="762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Set-up Simple Storage</a:t>
            </a:r>
            <a:r>
              <a:rPr sz="1800" b="1" spc="-3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2067" y="76474"/>
            <a:ext cx="5176520" cy="516890"/>
          </a:xfrm>
          <a:custGeom>
            <a:avLst/>
            <a:gdLst/>
            <a:ahLst/>
            <a:cxnLst/>
            <a:rect l="l" t="t" r="r" b="b"/>
            <a:pathLst>
              <a:path w="5176520" h="516890">
                <a:moveTo>
                  <a:pt x="5176189" y="516298"/>
                </a:moveTo>
                <a:lnTo>
                  <a:pt x="0" y="516298"/>
                </a:lnTo>
                <a:lnTo>
                  <a:pt x="0" y="0"/>
                </a:lnTo>
                <a:lnTo>
                  <a:pt x="5176189" y="0"/>
                </a:lnTo>
                <a:lnTo>
                  <a:pt x="5176189" y="516298"/>
                </a:lnTo>
                <a:close/>
              </a:path>
            </a:pathLst>
          </a:custGeom>
          <a:solidFill>
            <a:srgbClr val="9E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8783" y="140355"/>
            <a:ext cx="3576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Link S3 and deploy</a:t>
            </a:r>
            <a:r>
              <a:rPr sz="1800" b="1" spc="-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microservice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6117" y="3918067"/>
            <a:ext cx="5176520" cy="516890"/>
          </a:xfrm>
          <a:prstGeom prst="rect">
            <a:avLst/>
          </a:prstGeom>
          <a:solidFill>
            <a:srgbClr val="9EC4E8"/>
          </a:solidFill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Connect with</a:t>
            </a:r>
            <a:r>
              <a:rPr sz="1800" b="1" spc="-1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microservices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6117" y="2652769"/>
            <a:ext cx="5176520" cy="516890"/>
          </a:xfrm>
          <a:prstGeom prst="rect">
            <a:avLst/>
          </a:prstGeom>
          <a:solidFill>
            <a:srgbClr val="9EC4E8"/>
          </a:solidFill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Deploy jar </a:t>
            </a:r>
            <a:r>
              <a:rPr sz="1800" b="1" dirty="0">
                <a:solidFill>
                  <a:srgbClr val="383838"/>
                </a:solidFill>
                <a:latin typeface="Arial"/>
                <a:cs typeface="Arial"/>
              </a:rPr>
              <a:t>files </a:t>
            </a: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in </a:t>
            </a:r>
            <a:r>
              <a:rPr sz="1800" b="1" spc="-35" dirty="0">
                <a:solidFill>
                  <a:srgbClr val="383838"/>
                </a:solidFill>
                <a:latin typeface="Arial"/>
                <a:cs typeface="Arial"/>
              </a:rPr>
              <a:t>AWS</a:t>
            </a:r>
            <a:r>
              <a:rPr sz="1800" b="1" spc="-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83838"/>
                </a:solidFill>
                <a:latin typeface="Arial"/>
                <a:cs typeface="Arial"/>
              </a:rPr>
              <a:t>S3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8124" y="1666871"/>
            <a:ext cx="2762244" cy="1657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01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  <a:r>
              <a:rPr spc="-100" dirty="0"/>
              <a:t> </a:t>
            </a:r>
            <a:r>
              <a:rPr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508" y="920835"/>
            <a:ext cx="4049395" cy="3541395"/>
            <a:chOff x="148508" y="920835"/>
            <a:chExt cx="4049395" cy="3541395"/>
          </a:xfrm>
        </p:grpSpPr>
        <p:sp>
          <p:nvSpPr>
            <p:cNvPr id="4" name="object 4"/>
            <p:cNvSpPr/>
            <p:nvPr/>
          </p:nvSpPr>
          <p:spPr>
            <a:xfrm>
              <a:off x="2604094" y="3255568"/>
              <a:ext cx="108999" cy="67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3679" y="3247668"/>
              <a:ext cx="613243" cy="12143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7402" y="42422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1630" y="4261966"/>
              <a:ext cx="392734" cy="128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5211" y="3551167"/>
              <a:ext cx="928558" cy="684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5353" y="398344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20167" y="4029417"/>
              <a:ext cx="644301" cy="4325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2869" y="43184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4994" y="3011193"/>
              <a:ext cx="112999" cy="1115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993" y="31662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0394" y="3016443"/>
              <a:ext cx="197074" cy="10124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4994" y="2718194"/>
              <a:ext cx="112974" cy="478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6519" y="27681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24994" y="2794394"/>
              <a:ext cx="112974" cy="196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9944" y="2828544"/>
              <a:ext cx="133924" cy="1169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24694" y="2684019"/>
              <a:ext cx="86699" cy="1115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8644" y="2447537"/>
              <a:ext cx="396824" cy="2378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88344" y="2977019"/>
              <a:ext cx="47299" cy="328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8198" y="2669569"/>
              <a:ext cx="151094" cy="1457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67465" y="2334545"/>
              <a:ext cx="183929" cy="959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3966" y="2536869"/>
              <a:ext cx="99362" cy="1089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47178" y="25749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3383" y="2443595"/>
              <a:ext cx="63064" cy="643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5570" y="2685344"/>
              <a:ext cx="82797" cy="7754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4698" y="2938919"/>
              <a:ext cx="82797" cy="775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49493" y="2700020"/>
              <a:ext cx="126149" cy="11303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59444" y="2994093"/>
              <a:ext cx="169574" cy="27197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9224" y="1837906"/>
              <a:ext cx="74877" cy="7754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5721" y="1849731"/>
              <a:ext cx="59074" cy="7226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50394" y="1713091"/>
              <a:ext cx="97199" cy="13654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73022" y="1516011"/>
              <a:ext cx="177364" cy="15508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5067" y="1304482"/>
              <a:ext cx="344271" cy="19829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18125" y="1707836"/>
              <a:ext cx="110402" cy="12744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5425" y="172885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66593" y="1717031"/>
              <a:ext cx="181247" cy="35726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90388" y="2041555"/>
              <a:ext cx="89314" cy="14974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44844" y="1717871"/>
              <a:ext cx="260074" cy="25140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72867" y="1906228"/>
              <a:ext cx="143227" cy="17342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16225" y="20875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0696" y="2116445"/>
              <a:ext cx="123517" cy="6311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0696" y="2183450"/>
              <a:ext cx="123517" cy="10116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9746" y="1882578"/>
              <a:ext cx="303606" cy="2386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9007" y="2421260"/>
              <a:ext cx="69649" cy="6574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53021" y="2391040"/>
              <a:ext cx="141934" cy="12217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7336" y="1473969"/>
              <a:ext cx="956488" cy="101944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83232" y="1635574"/>
              <a:ext cx="97187" cy="7753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22494" y="1526524"/>
              <a:ext cx="86724" cy="8671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31544" y="1445064"/>
              <a:ext cx="63049" cy="6570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58563" y="1748566"/>
              <a:ext cx="63072" cy="657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2868" y="2843019"/>
              <a:ext cx="212774" cy="13004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53594" y="1667106"/>
              <a:ext cx="90699" cy="8534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25843" y="1498932"/>
              <a:ext cx="123449" cy="18525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98269" y="1774841"/>
              <a:ext cx="137949" cy="14967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97094" y="1513825"/>
              <a:ext cx="135527" cy="130477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81918" y="1690756"/>
              <a:ext cx="185249" cy="25751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63818" y="1544916"/>
              <a:ext cx="219324" cy="17730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70969" y="1537034"/>
              <a:ext cx="105149" cy="70947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63367" y="25276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63670" y="1007550"/>
              <a:ext cx="77542" cy="8148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49072" y="1108717"/>
              <a:ext cx="124747" cy="149772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97685" y="1220395"/>
              <a:ext cx="174734" cy="19576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63367" y="2510595"/>
              <a:ext cx="90649" cy="1416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63518" y="3099218"/>
              <a:ext cx="52549" cy="10377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20017" y="3099218"/>
              <a:ext cx="52549" cy="10377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06718" y="31714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06718" y="3157018"/>
              <a:ext cx="61774" cy="11824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06718" y="3238468"/>
              <a:ext cx="61774" cy="2367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54919" y="2986218"/>
              <a:ext cx="387574" cy="28504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64110" y="1844476"/>
              <a:ext cx="55182" cy="181312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48638" y="935288"/>
              <a:ext cx="95922" cy="128732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01486" y="968135"/>
              <a:ext cx="127379" cy="10240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4258" y="920835"/>
              <a:ext cx="110399" cy="88027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81193" y="1016747"/>
              <a:ext cx="52539" cy="49922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18714" y="996358"/>
              <a:ext cx="57284" cy="67701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432147" y="1056162"/>
              <a:ext cx="169539" cy="24306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91994" y="2096738"/>
              <a:ext cx="176174" cy="137839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843383" y="3164893"/>
              <a:ext cx="139357" cy="91974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36794" y="2841694"/>
              <a:ext cx="89349" cy="11562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77394" y="1991628"/>
              <a:ext cx="65749" cy="66964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6448" y="920835"/>
              <a:ext cx="227332" cy="153742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62809" y="2067736"/>
              <a:ext cx="242968" cy="214013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467465" y="1452947"/>
              <a:ext cx="128935" cy="124879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78122" y="1739369"/>
              <a:ext cx="142722" cy="138437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64693" y="2649869"/>
              <a:ext cx="84149" cy="77549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31542" y="2753669"/>
              <a:ext cx="153749" cy="281149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38209" y="2748419"/>
              <a:ext cx="247133" cy="159823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77839" y="1699951"/>
              <a:ext cx="133927" cy="132599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29069" y="1297962"/>
              <a:ext cx="102242" cy="160297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430518" y="1964038"/>
              <a:ext cx="307549" cy="311369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340177" y="1233532"/>
              <a:ext cx="99902" cy="135247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39717" y="2962568"/>
              <a:ext cx="106399" cy="40724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64693" y="2929719"/>
              <a:ext cx="139349" cy="168324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68467" y="2525044"/>
              <a:ext cx="241649" cy="231249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984966" y="2953369"/>
              <a:ext cx="94599" cy="99849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97237" y="2953369"/>
              <a:ext cx="388879" cy="296274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96217" y="2242575"/>
              <a:ext cx="164249" cy="114304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00466" y="2718194"/>
              <a:ext cx="177364" cy="172249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97839" y="2630169"/>
              <a:ext cx="60417" cy="72249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50394" y="2906069"/>
              <a:ext cx="265562" cy="186424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83819" y="1933818"/>
              <a:ext cx="165574" cy="170687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37817" y="2571044"/>
              <a:ext cx="168324" cy="166849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34892" y="2606519"/>
              <a:ext cx="162899" cy="155074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296518" y="2849569"/>
              <a:ext cx="132674" cy="136674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90242" y="22084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33452" y="2864019"/>
              <a:ext cx="153837" cy="124899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68927" y="2996719"/>
              <a:ext cx="182642" cy="256249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136373" y="2333232"/>
              <a:ext cx="237801" cy="119664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38841" y="235425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38841" y="2373960"/>
              <a:ext cx="59074" cy="47282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900892" y="2241263"/>
              <a:ext cx="127474" cy="131409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284693" y="2676144"/>
              <a:ext cx="14449" cy="45999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61043" y="2676144"/>
              <a:ext cx="149674" cy="157649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852419" y="2818044"/>
              <a:ext cx="173399" cy="170674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569944" y="2012650"/>
              <a:ext cx="95924" cy="86714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544994" y="2130898"/>
              <a:ext cx="179999" cy="162839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661767" y="21019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040142" y="2448850"/>
              <a:ext cx="115624" cy="133994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362357" y="2200533"/>
              <a:ext cx="116997" cy="133982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58286" y="3112343"/>
              <a:ext cx="95919" cy="128724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09671" y="2904769"/>
              <a:ext cx="149672" cy="149724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96240" y="3020368"/>
              <a:ext cx="107802" cy="86724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93031" y="2340003"/>
              <a:ext cx="74683" cy="110154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93613" y="3175418"/>
              <a:ext cx="76149" cy="70974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605576" y="2141408"/>
              <a:ext cx="123514" cy="99902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767181" y="2079658"/>
              <a:ext cx="73529" cy="74889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711999" y="2790444"/>
              <a:ext cx="49929" cy="76149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91410" y="2098050"/>
              <a:ext cx="22334" cy="21022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29365" y="2716869"/>
              <a:ext cx="265529" cy="145849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17833" y="2103305"/>
              <a:ext cx="89292" cy="85349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090243" y="1650026"/>
              <a:ext cx="297074" cy="366729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408497" y="3171468"/>
              <a:ext cx="90649" cy="99899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5586" y="2925769"/>
              <a:ext cx="279791" cy="250899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59010" y="2764062"/>
              <a:ext cx="136814" cy="129714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82660" y="2921844"/>
              <a:ext cx="338976" cy="296824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80180" y="2994093"/>
              <a:ext cx="63072" cy="64399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74925" y="2510594"/>
              <a:ext cx="128729" cy="179836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862792" y="25053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463367" y="2296442"/>
              <a:ext cx="416624" cy="216887"/>
            </a:xfrm>
            <a:prstGeom prst="rect">
              <a:avLst/>
            </a:prstGeom>
            <a:blipFill>
              <a:blip r:embed="rId1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51863" y="2800969"/>
              <a:ext cx="84134" cy="84149"/>
            </a:xfrm>
            <a:prstGeom prst="rect">
              <a:avLst/>
            </a:prstGeom>
            <a:blipFill>
              <a:blip r:embed="rId1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19881" y="2190020"/>
              <a:ext cx="555683" cy="701648"/>
            </a:xfrm>
            <a:prstGeom prst="rect">
              <a:avLst/>
            </a:prstGeom>
            <a:blipFill>
              <a:blip r:embed="rId1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71130" y="2270165"/>
              <a:ext cx="56512" cy="38082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366143" y="2204473"/>
              <a:ext cx="90649" cy="106392"/>
            </a:xfrm>
            <a:prstGeom prst="rect">
              <a:avLst/>
            </a:prstGeom>
            <a:blipFill>
              <a:blip r:embed="rId1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78579" y="2253085"/>
              <a:ext cx="26277" cy="27592"/>
            </a:xfrm>
            <a:prstGeom prst="rect">
              <a:avLst/>
            </a:prstGeom>
            <a:blipFill>
              <a:blip r:embed="rId1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99454" y="2200533"/>
              <a:ext cx="105162" cy="150989"/>
            </a:xfrm>
            <a:prstGeom prst="rect">
              <a:avLst/>
            </a:prstGeom>
            <a:blipFill>
              <a:blip r:embed="rId1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43978" y="2502720"/>
              <a:ext cx="233907" cy="225949"/>
            </a:xfrm>
            <a:prstGeom prst="rect">
              <a:avLst/>
            </a:prstGeom>
            <a:blipFill>
              <a:blip r:embed="rId1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65588" y="2258342"/>
              <a:ext cx="133948" cy="210187"/>
            </a:xfrm>
            <a:prstGeom prst="rect">
              <a:avLst/>
            </a:prstGeom>
            <a:blipFill>
              <a:blip r:embed="rId1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70549" y="2380530"/>
              <a:ext cx="99904" cy="78804"/>
            </a:xfrm>
            <a:prstGeom prst="rect">
              <a:avLst/>
            </a:prstGeom>
            <a:blipFill>
              <a:blip r:embed="rId1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8796" y="2233378"/>
              <a:ext cx="168174" cy="153722"/>
            </a:xfrm>
            <a:prstGeom prst="rect">
              <a:avLst/>
            </a:prstGeom>
            <a:blipFill>
              <a:blip r:embed="rId1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34781" y="2115020"/>
              <a:ext cx="136288" cy="129714"/>
            </a:xfrm>
            <a:prstGeom prst="rect">
              <a:avLst/>
            </a:prstGeom>
            <a:blipFill>
              <a:blip r:embed="rId1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09230" y="2371332"/>
              <a:ext cx="135327" cy="141887"/>
            </a:xfrm>
            <a:prstGeom prst="rect">
              <a:avLst/>
            </a:prstGeom>
            <a:blipFill>
              <a:blip r:embed="rId1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15360" y="2405492"/>
              <a:ext cx="47299" cy="76204"/>
            </a:xfrm>
            <a:prstGeom prst="rect">
              <a:avLst/>
            </a:prstGeom>
            <a:blipFill>
              <a:blip r:embed="rId1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95165" y="2663119"/>
              <a:ext cx="349337" cy="324499"/>
            </a:xfrm>
            <a:prstGeom prst="rect">
              <a:avLst/>
            </a:prstGeom>
            <a:blipFill>
              <a:blip r:embed="rId1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91278" y="2705044"/>
              <a:ext cx="70967" cy="72274"/>
            </a:xfrm>
            <a:prstGeom prst="rect">
              <a:avLst/>
            </a:prstGeom>
            <a:blipFill>
              <a:blip r:embed="rId1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836492" y="2140095"/>
              <a:ext cx="19274" cy="19689"/>
            </a:xfrm>
            <a:prstGeom prst="rect">
              <a:avLst/>
            </a:prstGeom>
            <a:blipFill>
              <a:blip r:embed="rId1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537254" y="3045343"/>
              <a:ext cx="317954" cy="224624"/>
            </a:xfrm>
            <a:prstGeom prst="rect">
              <a:avLst/>
            </a:prstGeom>
            <a:blipFill>
              <a:blip r:embed="rId1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743217" y="2136153"/>
              <a:ext cx="152424" cy="143224"/>
            </a:xfrm>
            <a:prstGeom prst="rect">
              <a:avLst/>
            </a:prstGeom>
            <a:blipFill>
              <a:blip r:embed="rId1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24271" y="2296442"/>
              <a:ext cx="307441" cy="258726"/>
            </a:xfrm>
            <a:prstGeom prst="rect">
              <a:avLst/>
            </a:prstGeom>
            <a:blipFill>
              <a:blip r:embed="rId1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269227" y="3154393"/>
              <a:ext cx="113024" cy="113024"/>
            </a:xfrm>
            <a:prstGeom prst="rect">
              <a:avLst/>
            </a:prstGeom>
            <a:blipFill>
              <a:blip r:embed="rId1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450539" y="2864019"/>
              <a:ext cx="86714" cy="172249"/>
            </a:xfrm>
            <a:prstGeom prst="rect">
              <a:avLst/>
            </a:prstGeom>
            <a:blipFill>
              <a:blip r:embed="rId1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210105" y="2790444"/>
              <a:ext cx="232551" cy="143224"/>
            </a:xfrm>
            <a:prstGeom prst="rect">
              <a:avLst/>
            </a:prstGeom>
            <a:blipFill>
              <a:blip r:embed="rId1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257404" y="28193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15948" y="2490895"/>
              <a:ext cx="153727" cy="141874"/>
            </a:xfrm>
            <a:prstGeom prst="rect">
              <a:avLst/>
            </a:prstGeom>
            <a:blipFill>
              <a:blip r:embed="rId1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769492" y="2762869"/>
              <a:ext cx="160199" cy="185274"/>
            </a:xfrm>
            <a:prstGeom prst="rect">
              <a:avLst/>
            </a:prstGeom>
            <a:blipFill>
              <a:blip r:embed="rId1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877242" y="2387100"/>
              <a:ext cx="176174" cy="162894"/>
            </a:xfrm>
            <a:prstGeom prst="rect">
              <a:avLst/>
            </a:prstGeom>
            <a:blipFill>
              <a:blip r:embed="rId1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961317" y="2775994"/>
              <a:ext cx="179999" cy="164249"/>
            </a:xfrm>
            <a:prstGeom prst="rect">
              <a:avLst/>
            </a:prstGeom>
            <a:blipFill>
              <a:blip r:embed="rId1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891996" y="2059948"/>
              <a:ext cx="145799" cy="97199"/>
            </a:xfrm>
            <a:prstGeom prst="rect">
              <a:avLst/>
            </a:prstGeom>
            <a:blipFill>
              <a:blip r:embed="rId1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973456" y="201527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59151" y="2002140"/>
              <a:ext cx="145797" cy="97197"/>
            </a:xfrm>
            <a:prstGeom prst="rect">
              <a:avLst/>
            </a:prstGeom>
            <a:blipFill>
              <a:blip r:embed="rId1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575356" y="1624329"/>
              <a:ext cx="888168" cy="48260"/>
            </a:xfrm>
            <a:prstGeom prst="rect">
              <a:avLst/>
            </a:prstGeom>
            <a:blipFill>
              <a:blip r:embed="rId1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617401" y="1104899"/>
              <a:ext cx="804078" cy="501650"/>
            </a:xfrm>
            <a:prstGeom prst="rect">
              <a:avLst/>
            </a:prstGeom>
            <a:blipFill>
              <a:blip r:embed="rId1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91694" y="2339339"/>
              <a:ext cx="444074" cy="278130"/>
            </a:xfrm>
            <a:prstGeom prst="rect">
              <a:avLst/>
            </a:prstGeom>
            <a:blipFill>
              <a:blip r:embed="rId1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15360" y="2611769"/>
              <a:ext cx="93284" cy="57799"/>
            </a:xfrm>
            <a:prstGeom prst="rect">
              <a:avLst/>
            </a:prstGeom>
            <a:blipFill>
              <a:blip r:embed="rId1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303389" y="2684019"/>
              <a:ext cx="22334" cy="6574"/>
            </a:xfrm>
            <a:prstGeom prst="rect">
              <a:avLst/>
            </a:prstGeom>
            <a:blipFill>
              <a:blip r:embed="rId1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148352" y="2493522"/>
              <a:ext cx="402076" cy="283621"/>
            </a:xfrm>
            <a:prstGeom prst="rect">
              <a:avLst/>
            </a:prstGeom>
            <a:blipFill>
              <a:blip r:embed="rId1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37116" y="1920681"/>
              <a:ext cx="310044" cy="308919"/>
            </a:xfrm>
            <a:prstGeom prst="rect">
              <a:avLst/>
            </a:prstGeom>
            <a:blipFill>
              <a:blip r:embed="rId1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956376" y="2885044"/>
              <a:ext cx="444154" cy="375774"/>
            </a:xfrm>
            <a:prstGeom prst="rect">
              <a:avLst/>
            </a:prstGeom>
            <a:blipFill>
              <a:blip r:embed="rId1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7264" y="27313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48508" y="2481697"/>
              <a:ext cx="428152" cy="420171"/>
            </a:xfrm>
            <a:prstGeom prst="rect">
              <a:avLst/>
            </a:prstGeom>
            <a:blipFill>
              <a:blip r:embed="rId1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319000" y="2454105"/>
              <a:ext cx="375894" cy="258839"/>
            </a:xfrm>
            <a:prstGeom prst="rect">
              <a:avLst/>
            </a:prstGeom>
            <a:blipFill>
              <a:blip r:embed="rId1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743369" y="2266225"/>
              <a:ext cx="219399" cy="215369"/>
            </a:xfrm>
            <a:prstGeom prst="rect">
              <a:avLst/>
            </a:prstGeom>
            <a:blipFill>
              <a:blip r:embed="rId1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675211" y="26065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610831" y="2540819"/>
              <a:ext cx="204882" cy="204874"/>
            </a:xfrm>
            <a:prstGeom prst="rect">
              <a:avLst/>
            </a:prstGeom>
            <a:blipFill>
              <a:blip r:embed="rId1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542344" y="1621121"/>
              <a:ext cx="403599" cy="396719"/>
            </a:xfrm>
            <a:prstGeom prst="rect">
              <a:avLst/>
            </a:prstGeom>
            <a:blipFill>
              <a:blip r:embed="rId1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13173" y="3079493"/>
              <a:ext cx="195817" cy="193299"/>
            </a:xfrm>
            <a:prstGeom prst="rect">
              <a:avLst/>
            </a:prstGeom>
            <a:blipFill>
              <a:blip r:embed="rId1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214047" y="14739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39302" y="1387254"/>
              <a:ext cx="296814" cy="291911"/>
            </a:xfrm>
            <a:prstGeom prst="rect">
              <a:avLst/>
            </a:prstGeom>
            <a:blipFill>
              <a:blip r:embed="rId1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555649" y="1929878"/>
              <a:ext cx="136642" cy="177369"/>
            </a:xfrm>
            <a:prstGeom prst="rect">
              <a:avLst/>
            </a:prstGeom>
            <a:blipFill>
              <a:blip r:embed="rId1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027169" y="2213670"/>
              <a:ext cx="110399" cy="86714"/>
            </a:xfrm>
            <a:prstGeom prst="rect">
              <a:avLst/>
            </a:prstGeom>
            <a:blipFill>
              <a:blip r:embed="rId1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178572" y="2176883"/>
              <a:ext cx="365251" cy="215796"/>
            </a:xfrm>
            <a:prstGeom prst="rect">
              <a:avLst/>
            </a:prstGeom>
            <a:blipFill>
              <a:blip r:embed="rId1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399" y="363949"/>
            <a:ext cx="8425815" cy="4408170"/>
            <a:chOff x="164399" y="363949"/>
            <a:chExt cx="8425815" cy="4408170"/>
          </a:xfrm>
        </p:grpSpPr>
        <p:sp>
          <p:nvSpPr>
            <p:cNvPr id="3" name="object 3"/>
            <p:cNvSpPr/>
            <p:nvPr/>
          </p:nvSpPr>
          <p:spPr>
            <a:xfrm>
              <a:off x="164399" y="363949"/>
              <a:ext cx="4407591" cy="4407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03725" y="2253109"/>
              <a:ext cx="2815129" cy="2616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5681" y="2643633"/>
              <a:ext cx="3974145" cy="261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6900" y="3033116"/>
              <a:ext cx="3968944" cy="2626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15319" y="3424678"/>
              <a:ext cx="1386990" cy="2614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46063" y="1079157"/>
            <a:ext cx="187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24242"/>
                </a:solidFill>
              </a:rPr>
              <a:t>Abstract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43243"/>
            <a:ext cx="9144000" cy="2000250"/>
          </a:xfrm>
          <a:custGeom>
            <a:avLst/>
            <a:gdLst/>
            <a:ahLst/>
            <a:cxnLst/>
            <a:rect l="l" t="t" r="r" b="b"/>
            <a:pathLst>
              <a:path w="9144000" h="2000250">
                <a:moveTo>
                  <a:pt x="9143981" y="2000095"/>
                </a:moveTo>
                <a:lnTo>
                  <a:pt x="0" y="2000095"/>
                </a:lnTo>
                <a:lnTo>
                  <a:pt x="0" y="0"/>
                </a:lnTo>
                <a:lnTo>
                  <a:pt x="9143981" y="0"/>
                </a:lnTo>
                <a:lnTo>
                  <a:pt x="9143981" y="2000095"/>
                </a:lnTo>
                <a:close/>
              </a:path>
            </a:pathLst>
          </a:custGeom>
          <a:solidFill>
            <a:srgbClr val="F2F2F2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6019" y="4463441"/>
            <a:ext cx="3951892" cy="22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89840" y="936703"/>
            <a:ext cx="1353820" cy="2745105"/>
            <a:chOff x="4589840" y="936703"/>
            <a:chExt cx="1353820" cy="2745105"/>
          </a:xfrm>
        </p:grpSpPr>
        <p:sp>
          <p:nvSpPr>
            <p:cNvPr id="5" name="object 5"/>
            <p:cNvSpPr/>
            <p:nvPr/>
          </p:nvSpPr>
          <p:spPr>
            <a:xfrm>
              <a:off x="4608890" y="955753"/>
              <a:ext cx="1315597" cy="2706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8890" y="955753"/>
              <a:ext cx="1315720" cy="2707005"/>
            </a:xfrm>
            <a:custGeom>
              <a:avLst/>
              <a:gdLst/>
              <a:ahLst/>
              <a:cxnLst/>
              <a:rect l="l" t="t" r="r" b="b"/>
              <a:pathLst>
                <a:path w="1315720" h="2707004">
                  <a:moveTo>
                    <a:pt x="401149" y="0"/>
                  </a:moveTo>
                  <a:lnTo>
                    <a:pt x="457674" y="8972"/>
                  </a:lnTo>
                  <a:lnTo>
                    <a:pt x="509723" y="42164"/>
                  </a:lnTo>
                  <a:lnTo>
                    <a:pt x="555498" y="96887"/>
                  </a:lnTo>
                  <a:lnTo>
                    <a:pt x="575248" y="132769"/>
                  </a:lnTo>
                  <a:lnTo>
                    <a:pt x="592298" y="171344"/>
                  </a:lnTo>
                  <a:lnTo>
                    <a:pt x="608448" y="215302"/>
                  </a:lnTo>
                  <a:lnTo>
                    <a:pt x="621898" y="262849"/>
                  </a:lnTo>
                  <a:lnTo>
                    <a:pt x="630873" y="314881"/>
                  </a:lnTo>
                  <a:lnTo>
                    <a:pt x="638048" y="369604"/>
                  </a:lnTo>
                  <a:lnTo>
                    <a:pt x="642548" y="427914"/>
                  </a:lnTo>
                  <a:lnTo>
                    <a:pt x="642548" y="488916"/>
                  </a:lnTo>
                  <a:lnTo>
                    <a:pt x="638948" y="551713"/>
                  </a:lnTo>
                  <a:lnTo>
                    <a:pt x="632673" y="617201"/>
                  </a:lnTo>
                  <a:lnTo>
                    <a:pt x="622798" y="675513"/>
                  </a:lnTo>
                  <a:lnTo>
                    <a:pt x="608448" y="729338"/>
                  </a:lnTo>
                  <a:lnTo>
                    <a:pt x="589598" y="780473"/>
                  </a:lnTo>
                  <a:lnTo>
                    <a:pt x="568948" y="829813"/>
                  </a:lnTo>
                  <a:lnTo>
                    <a:pt x="544723" y="874668"/>
                  </a:lnTo>
                  <a:lnTo>
                    <a:pt x="519598" y="918625"/>
                  </a:lnTo>
                  <a:lnTo>
                    <a:pt x="493574" y="959890"/>
                  </a:lnTo>
                  <a:lnTo>
                    <a:pt x="468449" y="998465"/>
                  </a:lnTo>
                  <a:lnTo>
                    <a:pt x="442424" y="1035247"/>
                  </a:lnTo>
                  <a:lnTo>
                    <a:pt x="418199" y="1069337"/>
                  </a:lnTo>
                  <a:lnTo>
                    <a:pt x="395749" y="1102530"/>
                  </a:lnTo>
                  <a:lnTo>
                    <a:pt x="358074" y="1163532"/>
                  </a:lnTo>
                  <a:lnTo>
                    <a:pt x="336524" y="1219152"/>
                  </a:lnTo>
                  <a:lnTo>
                    <a:pt x="332049" y="1246064"/>
                  </a:lnTo>
                  <a:lnTo>
                    <a:pt x="334724" y="1270287"/>
                  </a:lnTo>
                  <a:lnTo>
                    <a:pt x="356274" y="1314244"/>
                  </a:lnTo>
                  <a:lnTo>
                    <a:pt x="391274" y="1342054"/>
                  </a:lnTo>
                  <a:lnTo>
                    <a:pt x="439724" y="1359099"/>
                  </a:lnTo>
                  <a:lnTo>
                    <a:pt x="499848" y="1366274"/>
                  </a:lnTo>
                  <a:lnTo>
                    <a:pt x="533073" y="1368069"/>
                  </a:lnTo>
                  <a:lnTo>
                    <a:pt x="568948" y="1368069"/>
                  </a:lnTo>
                  <a:lnTo>
                    <a:pt x="604848" y="1368069"/>
                  </a:lnTo>
                  <a:lnTo>
                    <a:pt x="643448" y="1367172"/>
                  </a:lnTo>
                  <a:lnTo>
                    <a:pt x="682923" y="1364482"/>
                  </a:lnTo>
                  <a:lnTo>
                    <a:pt x="723323" y="1363584"/>
                  </a:lnTo>
                  <a:lnTo>
                    <a:pt x="764598" y="1362687"/>
                  </a:lnTo>
                  <a:lnTo>
                    <a:pt x="805873" y="1362687"/>
                  </a:lnTo>
                  <a:lnTo>
                    <a:pt x="847148" y="1363584"/>
                  </a:lnTo>
                  <a:lnTo>
                    <a:pt x="890223" y="1364482"/>
                  </a:lnTo>
                  <a:lnTo>
                    <a:pt x="930623" y="1368967"/>
                  </a:lnTo>
                  <a:lnTo>
                    <a:pt x="971898" y="1374349"/>
                  </a:lnTo>
                  <a:lnTo>
                    <a:pt x="1011372" y="1382422"/>
                  </a:lnTo>
                  <a:lnTo>
                    <a:pt x="1050872" y="1391394"/>
                  </a:lnTo>
                  <a:lnTo>
                    <a:pt x="1091247" y="1407542"/>
                  </a:lnTo>
                  <a:lnTo>
                    <a:pt x="1128947" y="1427277"/>
                  </a:lnTo>
                  <a:lnTo>
                    <a:pt x="1163947" y="1450602"/>
                  </a:lnTo>
                  <a:lnTo>
                    <a:pt x="1194447" y="1477514"/>
                  </a:lnTo>
                  <a:lnTo>
                    <a:pt x="1222272" y="1508016"/>
                  </a:lnTo>
                  <a:lnTo>
                    <a:pt x="1247397" y="1540311"/>
                  </a:lnTo>
                  <a:lnTo>
                    <a:pt x="1268047" y="1575291"/>
                  </a:lnTo>
                  <a:lnTo>
                    <a:pt x="1285097" y="1611191"/>
                  </a:lnTo>
                  <a:lnTo>
                    <a:pt x="1298547" y="1649766"/>
                  </a:lnTo>
                  <a:lnTo>
                    <a:pt x="1308422" y="1689241"/>
                  </a:lnTo>
                  <a:lnTo>
                    <a:pt x="1313822" y="1728691"/>
                  </a:lnTo>
                  <a:lnTo>
                    <a:pt x="1315597" y="1769066"/>
                  </a:lnTo>
                  <a:lnTo>
                    <a:pt x="1313822" y="1808541"/>
                  </a:lnTo>
                  <a:lnTo>
                    <a:pt x="1306622" y="1847116"/>
                  </a:lnTo>
                  <a:lnTo>
                    <a:pt x="1295872" y="1884791"/>
                  </a:lnTo>
                  <a:lnTo>
                    <a:pt x="1280597" y="1922466"/>
                  </a:lnTo>
                  <a:lnTo>
                    <a:pt x="1260872" y="1956566"/>
                  </a:lnTo>
                  <a:lnTo>
                    <a:pt x="1237522" y="1988865"/>
                  </a:lnTo>
                  <a:lnTo>
                    <a:pt x="1207922" y="2017565"/>
                  </a:lnTo>
                  <a:lnTo>
                    <a:pt x="1210597" y="2019365"/>
                  </a:lnTo>
                  <a:lnTo>
                    <a:pt x="1214197" y="2023840"/>
                  </a:lnTo>
                  <a:lnTo>
                    <a:pt x="1221372" y="2031015"/>
                  </a:lnTo>
                  <a:lnTo>
                    <a:pt x="1231247" y="2040890"/>
                  </a:lnTo>
                  <a:lnTo>
                    <a:pt x="1240222" y="2054340"/>
                  </a:lnTo>
                  <a:lnTo>
                    <a:pt x="1251897" y="2071390"/>
                  </a:lnTo>
                  <a:lnTo>
                    <a:pt x="1261772" y="2091115"/>
                  </a:lnTo>
                  <a:lnTo>
                    <a:pt x="1281497" y="2139565"/>
                  </a:lnTo>
                  <a:lnTo>
                    <a:pt x="1294972" y="2201465"/>
                  </a:lnTo>
                  <a:lnTo>
                    <a:pt x="1298547" y="2238240"/>
                  </a:lnTo>
                  <a:lnTo>
                    <a:pt x="1297647" y="2277715"/>
                  </a:lnTo>
                  <a:lnTo>
                    <a:pt x="1294972" y="2305540"/>
                  </a:lnTo>
                  <a:lnTo>
                    <a:pt x="1290472" y="2331540"/>
                  </a:lnTo>
                  <a:lnTo>
                    <a:pt x="713448" y="2331540"/>
                  </a:lnTo>
                  <a:lnTo>
                    <a:pt x="785223" y="2394340"/>
                  </a:lnTo>
                  <a:lnTo>
                    <a:pt x="819348" y="2434715"/>
                  </a:lnTo>
                  <a:lnTo>
                    <a:pt x="839973" y="2482264"/>
                  </a:lnTo>
                  <a:lnTo>
                    <a:pt x="846248" y="2527114"/>
                  </a:lnTo>
                  <a:lnTo>
                    <a:pt x="844473" y="2555814"/>
                  </a:lnTo>
                  <a:lnTo>
                    <a:pt x="826523" y="2607864"/>
                  </a:lnTo>
                  <a:lnTo>
                    <a:pt x="794198" y="2653614"/>
                  </a:lnTo>
                  <a:lnTo>
                    <a:pt x="744848" y="2688589"/>
                  </a:lnTo>
                  <a:lnTo>
                    <a:pt x="695498" y="2703839"/>
                  </a:lnTo>
                  <a:lnTo>
                    <a:pt x="668573" y="2706539"/>
                  </a:lnTo>
                  <a:lnTo>
                    <a:pt x="636273" y="2702939"/>
                  </a:lnTo>
                  <a:lnTo>
                    <a:pt x="577923" y="2682314"/>
                  </a:lnTo>
                  <a:lnTo>
                    <a:pt x="531273" y="2642839"/>
                  </a:lnTo>
                  <a:lnTo>
                    <a:pt x="501648" y="2589914"/>
                  </a:lnTo>
                  <a:lnTo>
                    <a:pt x="489999" y="2528914"/>
                  </a:lnTo>
                  <a:lnTo>
                    <a:pt x="491774" y="2499314"/>
                  </a:lnTo>
                  <a:lnTo>
                    <a:pt x="511523" y="2441890"/>
                  </a:lnTo>
                  <a:lnTo>
                    <a:pt x="550123" y="2394340"/>
                  </a:lnTo>
                  <a:lnTo>
                    <a:pt x="561773" y="2384490"/>
                  </a:lnTo>
                  <a:lnTo>
                    <a:pt x="561773" y="2331540"/>
                  </a:lnTo>
                  <a:lnTo>
                    <a:pt x="0" y="2331540"/>
                  </a:lnTo>
                  <a:lnTo>
                    <a:pt x="0" y="1879416"/>
                  </a:lnTo>
                  <a:lnTo>
                    <a:pt x="28724" y="1893766"/>
                  </a:lnTo>
                  <a:lnTo>
                    <a:pt x="60124" y="1904541"/>
                  </a:lnTo>
                  <a:lnTo>
                    <a:pt x="91524" y="1910816"/>
                  </a:lnTo>
                  <a:lnTo>
                    <a:pt x="124749" y="1912616"/>
                  </a:lnTo>
                  <a:lnTo>
                    <a:pt x="125649" y="1912616"/>
                  </a:lnTo>
                  <a:lnTo>
                    <a:pt x="197424" y="1902741"/>
                  </a:lnTo>
                  <a:lnTo>
                    <a:pt x="262049" y="1872241"/>
                  </a:lnTo>
                  <a:lnTo>
                    <a:pt x="314099" y="1825591"/>
                  </a:lnTo>
                  <a:lnTo>
                    <a:pt x="351774" y="1768166"/>
                  </a:lnTo>
                  <a:lnTo>
                    <a:pt x="371524" y="1698191"/>
                  </a:lnTo>
                  <a:lnTo>
                    <a:pt x="375124" y="1662316"/>
                  </a:lnTo>
                  <a:lnTo>
                    <a:pt x="372424" y="1630016"/>
                  </a:lnTo>
                  <a:lnTo>
                    <a:pt x="357174" y="1569916"/>
                  </a:lnTo>
                  <a:lnTo>
                    <a:pt x="323074" y="1510706"/>
                  </a:lnTo>
                  <a:lnTo>
                    <a:pt x="269224" y="1459572"/>
                  </a:lnTo>
                  <a:lnTo>
                    <a:pt x="201924" y="1424587"/>
                  </a:lnTo>
                  <a:lnTo>
                    <a:pt x="164224" y="1415614"/>
                  </a:lnTo>
                  <a:lnTo>
                    <a:pt x="124749" y="1412924"/>
                  </a:lnTo>
                  <a:lnTo>
                    <a:pt x="123849" y="1412924"/>
                  </a:lnTo>
                  <a:lnTo>
                    <a:pt x="90649" y="1415614"/>
                  </a:lnTo>
                  <a:lnTo>
                    <a:pt x="58324" y="1421894"/>
                  </a:lnTo>
                  <a:lnTo>
                    <a:pt x="28724" y="1432659"/>
                  </a:lnTo>
                  <a:lnTo>
                    <a:pt x="0" y="1447014"/>
                  </a:lnTo>
                  <a:lnTo>
                    <a:pt x="0" y="709603"/>
                  </a:lnTo>
                  <a:lnTo>
                    <a:pt x="37699" y="652188"/>
                  </a:lnTo>
                  <a:lnTo>
                    <a:pt x="73599" y="591186"/>
                  </a:lnTo>
                  <a:lnTo>
                    <a:pt x="104099" y="528388"/>
                  </a:lnTo>
                  <a:lnTo>
                    <a:pt x="131924" y="462004"/>
                  </a:lnTo>
                  <a:lnTo>
                    <a:pt x="154349" y="394721"/>
                  </a:lnTo>
                  <a:lnTo>
                    <a:pt x="169599" y="325646"/>
                  </a:lnTo>
                  <a:lnTo>
                    <a:pt x="181274" y="270026"/>
                  </a:lnTo>
                  <a:lnTo>
                    <a:pt x="191149" y="221582"/>
                  </a:lnTo>
                  <a:lnTo>
                    <a:pt x="202824" y="177624"/>
                  </a:lnTo>
                  <a:lnTo>
                    <a:pt x="215374" y="139947"/>
                  </a:lnTo>
                  <a:lnTo>
                    <a:pt x="244099" y="79842"/>
                  </a:lnTo>
                  <a:lnTo>
                    <a:pt x="282674" y="36782"/>
                  </a:lnTo>
                  <a:lnTo>
                    <a:pt x="332949" y="10764"/>
                  </a:lnTo>
                  <a:lnTo>
                    <a:pt x="364349" y="3589"/>
                  </a:lnTo>
                  <a:lnTo>
                    <a:pt x="401149" y="0"/>
                  </a:lnTo>
                  <a:close/>
                </a:path>
              </a:pathLst>
            </a:custGeom>
            <a:ln w="38099">
              <a:solidFill>
                <a:srgbClr val="3672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631782" y="1601191"/>
            <a:ext cx="3880485" cy="2781935"/>
            <a:chOff x="2631782" y="1601191"/>
            <a:chExt cx="3880485" cy="2781935"/>
          </a:xfrm>
        </p:grpSpPr>
        <p:sp>
          <p:nvSpPr>
            <p:cNvPr id="8" name="object 8"/>
            <p:cNvSpPr/>
            <p:nvPr/>
          </p:nvSpPr>
          <p:spPr>
            <a:xfrm>
              <a:off x="3219693" y="2983193"/>
              <a:ext cx="1316497" cy="13850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19693" y="2983193"/>
              <a:ext cx="1316990" cy="1385570"/>
            </a:xfrm>
            <a:custGeom>
              <a:avLst/>
              <a:gdLst/>
              <a:ahLst/>
              <a:cxnLst/>
              <a:rect l="l" t="t" r="r" b="b"/>
              <a:pathLst>
                <a:path w="1316989" h="1385570">
                  <a:moveTo>
                    <a:pt x="647923" y="0"/>
                  </a:moveTo>
                  <a:lnTo>
                    <a:pt x="680248" y="3574"/>
                  </a:lnTo>
                  <a:lnTo>
                    <a:pt x="709848" y="11649"/>
                  </a:lnTo>
                  <a:lnTo>
                    <a:pt x="762798" y="42149"/>
                  </a:lnTo>
                  <a:lnTo>
                    <a:pt x="802298" y="88799"/>
                  </a:lnTo>
                  <a:lnTo>
                    <a:pt x="822923" y="145324"/>
                  </a:lnTo>
                  <a:lnTo>
                    <a:pt x="825623" y="177624"/>
                  </a:lnTo>
                  <a:lnTo>
                    <a:pt x="823823" y="207224"/>
                  </a:lnTo>
                  <a:lnTo>
                    <a:pt x="816648" y="237724"/>
                  </a:lnTo>
                  <a:lnTo>
                    <a:pt x="804073" y="264624"/>
                  </a:lnTo>
                  <a:lnTo>
                    <a:pt x="787923" y="288849"/>
                  </a:lnTo>
                  <a:lnTo>
                    <a:pt x="765498" y="311274"/>
                  </a:lnTo>
                  <a:lnTo>
                    <a:pt x="754723" y="322049"/>
                  </a:lnTo>
                  <a:lnTo>
                    <a:pt x="754723" y="374974"/>
                  </a:lnTo>
                  <a:lnTo>
                    <a:pt x="1316497" y="374974"/>
                  </a:lnTo>
                  <a:lnTo>
                    <a:pt x="1316497" y="827123"/>
                  </a:lnTo>
                  <a:lnTo>
                    <a:pt x="1286897" y="812773"/>
                  </a:lnTo>
                  <a:lnTo>
                    <a:pt x="1256372" y="801998"/>
                  </a:lnTo>
                  <a:lnTo>
                    <a:pt x="1224072" y="795723"/>
                  </a:lnTo>
                  <a:lnTo>
                    <a:pt x="1190872" y="793923"/>
                  </a:lnTo>
                  <a:lnTo>
                    <a:pt x="1189972" y="793923"/>
                  </a:lnTo>
                  <a:lnTo>
                    <a:pt x="1118172" y="803798"/>
                  </a:lnTo>
                  <a:lnTo>
                    <a:pt x="1053572" y="834298"/>
                  </a:lnTo>
                  <a:lnTo>
                    <a:pt x="1002422" y="880948"/>
                  </a:lnTo>
                  <a:lnTo>
                    <a:pt x="963823" y="938348"/>
                  </a:lnTo>
                  <a:lnTo>
                    <a:pt x="944073" y="1008322"/>
                  </a:lnTo>
                  <a:lnTo>
                    <a:pt x="941398" y="1044222"/>
                  </a:lnTo>
                  <a:lnTo>
                    <a:pt x="944073" y="1084572"/>
                  </a:lnTo>
                  <a:lnTo>
                    <a:pt x="954848" y="1123147"/>
                  </a:lnTo>
                  <a:lnTo>
                    <a:pt x="969198" y="1159047"/>
                  </a:lnTo>
                  <a:lnTo>
                    <a:pt x="989848" y="1191322"/>
                  </a:lnTo>
                  <a:lnTo>
                    <a:pt x="1014972" y="1220047"/>
                  </a:lnTo>
                  <a:lnTo>
                    <a:pt x="1043697" y="1245172"/>
                  </a:lnTo>
                  <a:lnTo>
                    <a:pt x="1076897" y="1265797"/>
                  </a:lnTo>
                  <a:lnTo>
                    <a:pt x="1150497" y="1290022"/>
                  </a:lnTo>
                  <a:lnTo>
                    <a:pt x="1190872" y="1293597"/>
                  </a:lnTo>
                  <a:lnTo>
                    <a:pt x="1191772" y="1293597"/>
                  </a:lnTo>
                  <a:lnTo>
                    <a:pt x="1224972" y="1290922"/>
                  </a:lnTo>
                  <a:lnTo>
                    <a:pt x="1257272" y="1284622"/>
                  </a:lnTo>
                  <a:lnTo>
                    <a:pt x="1286897" y="1273872"/>
                  </a:lnTo>
                  <a:lnTo>
                    <a:pt x="1316497" y="1259522"/>
                  </a:lnTo>
                  <a:lnTo>
                    <a:pt x="1316497" y="1385097"/>
                  </a:lnTo>
                  <a:lnTo>
                    <a:pt x="1292272" y="1385097"/>
                  </a:lnTo>
                  <a:lnTo>
                    <a:pt x="1272522" y="1385097"/>
                  </a:lnTo>
                  <a:lnTo>
                    <a:pt x="1213297" y="1385097"/>
                  </a:lnTo>
                  <a:lnTo>
                    <a:pt x="1157672" y="1383322"/>
                  </a:lnTo>
                  <a:lnTo>
                    <a:pt x="1105622" y="1380622"/>
                  </a:lnTo>
                  <a:lnTo>
                    <a:pt x="1058047" y="1378822"/>
                  </a:lnTo>
                  <a:lnTo>
                    <a:pt x="1014972" y="1376147"/>
                  </a:lnTo>
                  <a:lnTo>
                    <a:pt x="975498" y="1372547"/>
                  </a:lnTo>
                  <a:lnTo>
                    <a:pt x="941398" y="1368947"/>
                  </a:lnTo>
                  <a:lnTo>
                    <a:pt x="912673" y="1365372"/>
                  </a:lnTo>
                  <a:lnTo>
                    <a:pt x="890248" y="1363572"/>
                  </a:lnTo>
                  <a:lnTo>
                    <a:pt x="874073" y="1360897"/>
                  </a:lnTo>
                  <a:lnTo>
                    <a:pt x="863323" y="1359097"/>
                  </a:lnTo>
                  <a:lnTo>
                    <a:pt x="859723" y="1359097"/>
                  </a:lnTo>
                  <a:lnTo>
                    <a:pt x="857023" y="1358197"/>
                  </a:lnTo>
                  <a:lnTo>
                    <a:pt x="848048" y="1355497"/>
                  </a:lnTo>
                  <a:lnTo>
                    <a:pt x="834598" y="1351022"/>
                  </a:lnTo>
                  <a:lnTo>
                    <a:pt x="816648" y="1345647"/>
                  </a:lnTo>
                  <a:lnTo>
                    <a:pt x="795998" y="1337572"/>
                  </a:lnTo>
                  <a:lnTo>
                    <a:pt x="772673" y="1328597"/>
                  </a:lnTo>
                  <a:lnTo>
                    <a:pt x="725123" y="1303472"/>
                  </a:lnTo>
                  <a:lnTo>
                    <a:pt x="680248" y="1271172"/>
                  </a:lnTo>
                  <a:lnTo>
                    <a:pt x="643448" y="1230797"/>
                  </a:lnTo>
                  <a:lnTo>
                    <a:pt x="630873" y="1206597"/>
                  </a:lnTo>
                  <a:lnTo>
                    <a:pt x="0" y="1183272"/>
                  </a:lnTo>
                  <a:lnTo>
                    <a:pt x="1799" y="374974"/>
                  </a:lnTo>
                  <a:lnTo>
                    <a:pt x="602173" y="374974"/>
                  </a:lnTo>
                  <a:lnTo>
                    <a:pt x="530373" y="312174"/>
                  </a:lnTo>
                  <a:lnTo>
                    <a:pt x="491774" y="265524"/>
                  </a:lnTo>
                  <a:lnTo>
                    <a:pt x="472949" y="209924"/>
                  </a:lnTo>
                  <a:lnTo>
                    <a:pt x="469349" y="179424"/>
                  </a:lnTo>
                  <a:lnTo>
                    <a:pt x="472949" y="147124"/>
                  </a:lnTo>
                  <a:lnTo>
                    <a:pt x="493574" y="89699"/>
                  </a:lnTo>
                  <a:lnTo>
                    <a:pt x="533073" y="43049"/>
                  </a:lnTo>
                  <a:lnTo>
                    <a:pt x="585123" y="11649"/>
                  </a:lnTo>
                  <a:lnTo>
                    <a:pt x="615623" y="3574"/>
                  </a:lnTo>
                  <a:lnTo>
                    <a:pt x="647923" y="0"/>
                  </a:lnTo>
                  <a:close/>
                </a:path>
              </a:pathLst>
            </a:custGeom>
            <a:ln w="28574">
              <a:solidFill>
                <a:srgbClr val="F99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21493" y="1753271"/>
              <a:ext cx="1690721" cy="15340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21493" y="1753271"/>
              <a:ext cx="1691005" cy="1534160"/>
            </a:xfrm>
            <a:custGeom>
              <a:avLst/>
              <a:gdLst/>
              <a:ahLst/>
              <a:cxnLst/>
              <a:rect l="l" t="t" r="r" b="b"/>
              <a:pathLst>
                <a:path w="1691004" h="1534160">
                  <a:moveTo>
                    <a:pt x="1314697" y="0"/>
                  </a:moveTo>
                  <a:lnTo>
                    <a:pt x="1314697" y="819948"/>
                  </a:lnTo>
                  <a:lnTo>
                    <a:pt x="1377522" y="749073"/>
                  </a:lnTo>
                  <a:lnTo>
                    <a:pt x="1383797" y="740998"/>
                  </a:lnTo>
                  <a:lnTo>
                    <a:pt x="1390997" y="733823"/>
                  </a:lnTo>
                  <a:lnTo>
                    <a:pt x="1434972" y="705116"/>
                  </a:lnTo>
                  <a:lnTo>
                    <a:pt x="1484322" y="689866"/>
                  </a:lnTo>
                  <a:lnTo>
                    <a:pt x="1511246" y="687173"/>
                  </a:lnTo>
                  <a:lnTo>
                    <a:pt x="1512146" y="687173"/>
                  </a:lnTo>
                  <a:lnTo>
                    <a:pt x="1574946" y="698836"/>
                  </a:lnTo>
                  <a:lnTo>
                    <a:pt x="1628796" y="731131"/>
                  </a:lnTo>
                  <a:lnTo>
                    <a:pt x="1668296" y="778673"/>
                  </a:lnTo>
                  <a:lnTo>
                    <a:pt x="1688921" y="837898"/>
                  </a:lnTo>
                  <a:lnTo>
                    <a:pt x="1690721" y="864798"/>
                  </a:lnTo>
                  <a:lnTo>
                    <a:pt x="1688921" y="891723"/>
                  </a:lnTo>
                  <a:lnTo>
                    <a:pt x="1673671" y="938348"/>
                  </a:lnTo>
                  <a:lnTo>
                    <a:pt x="1643171" y="985898"/>
                  </a:lnTo>
                  <a:lnTo>
                    <a:pt x="1597396" y="1020897"/>
                  </a:lnTo>
                  <a:lnTo>
                    <a:pt x="1542646" y="1040622"/>
                  </a:lnTo>
                  <a:lnTo>
                    <a:pt x="1512146" y="1044222"/>
                  </a:lnTo>
                  <a:lnTo>
                    <a:pt x="1459197" y="1035247"/>
                  </a:lnTo>
                  <a:lnTo>
                    <a:pt x="1412522" y="1012822"/>
                  </a:lnTo>
                  <a:lnTo>
                    <a:pt x="1378422" y="984123"/>
                  </a:lnTo>
                  <a:lnTo>
                    <a:pt x="1368547" y="971548"/>
                  </a:lnTo>
                  <a:lnTo>
                    <a:pt x="1314697" y="971548"/>
                  </a:lnTo>
                  <a:lnTo>
                    <a:pt x="1314697" y="1534021"/>
                  </a:lnTo>
                  <a:lnTo>
                    <a:pt x="862423" y="1534021"/>
                  </a:lnTo>
                  <a:lnTo>
                    <a:pt x="876773" y="1503521"/>
                  </a:lnTo>
                  <a:lnTo>
                    <a:pt x="887548" y="1473022"/>
                  </a:lnTo>
                  <a:lnTo>
                    <a:pt x="894723" y="1440722"/>
                  </a:lnTo>
                  <a:lnTo>
                    <a:pt x="896523" y="1407547"/>
                  </a:lnTo>
                  <a:lnTo>
                    <a:pt x="892923" y="1367172"/>
                  </a:lnTo>
                  <a:lnTo>
                    <a:pt x="883048" y="1328597"/>
                  </a:lnTo>
                  <a:lnTo>
                    <a:pt x="867798" y="1293597"/>
                  </a:lnTo>
                  <a:lnTo>
                    <a:pt x="848048" y="1260422"/>
                  </a:lnTo>
                  <a:lnTo>
                    <a:pt x="822023" y="1231722"/>
                  </a:lnTo>
                  <a:lnTo>
                    <a:pt x="793298" y="1206597"/>
                  </a:lnTo>
                  <a:lnTo>
                    <a:pt x="760998" y="1185947"/>
                  </a:lnTo>
                  <a:lnTo>
                    <a:pt x="724198" y="1171597"/>
                  </a:lnTo>
                  <a:lnTo>
                    <a:pt x="686523" y="1161747"/>
                  </a:lnTo>
                  <a:lnTo>
                    <a:pt x="646123" y="1159047"/>
                  </a:lnTo>
                  <a:lnTo>
                    <a:pt x="645248" y="1159047"/>
                  </a:lnTo>
                  <a:lnTo>
                    <a:pt x="573448" y="1168922"/>
                  </a:lnTo>
                  <a:lnTo>
                    <a:pt x="508823" y="1199422"/>
                  </a:lnTo>
                  <a:lnTo>
                    <a:pt x="457674" y="1245172"/>
                  </a:lnTo>
                  <a:lnTo>
                    <a:pt x="419099" y="1303472"/>
                  </a:lnTo>
                  <a:lnTo>
                    <a:pt x="398449" y="1372547"/>
                  </a:lnTo>
                  <a:lnTo>
                    <a:pt x="395749" y="1409347"/>
                  </a:lnTo>
                  <a:lnTo>
                    <a:pt x="398449" y="1441622"/>
                  </a:lnTo>
                  <a:lnTo>
                    <a:pt x="404724" y="1473922"/>
                  </a:lnTo>
                  <a:lnTo>
                    <a:pt x="415499" y="1504421"/>
                  </a:lnTo>
                  <a:lnTo>
                    <a:pt x="428949" y="1534021"/>
                  </a:lnTo>
                  <a:lnTo>
                    <a:pt x="0" y="1534021"/>
                  </a:lnTo>
                  <a:lnTo>
                    <a:pt x="1799" y="967973"/>
                  </a:lnTo>
                  <a:lnTo>
                    <a:pt x="626398" y="967973"/>
                  </a:lnTo>
                  <a:lnTo>
                    <a:pt x="626398" y="967073"/>
                  </a:lnTo>
                  <a:lnTo>
                    <a:pt x="627298" y="964373"/>
                  </a:lnTo>
                  <a:lnTo>
                    <a:pt x="629073" y="959898"/>
                  </a:lnTo>
                  <a:lnTo>
                    <a:pt x="632673" y="952723"/>
                  </a:lnTo>
                  <a:lnTo>
                    <a:pt x="637148" y="943748"/>
                  </a:lnTo>
                  <a:lnTo>
                    <a:pt x="642548" y="932073"/>
                  </a:lnTo>
                  <a:lnTo>
                    <a:pt x="650623" y="916823"/>
                  </a:lnTo>
                  <a:lnTo>
                    <a:pt x="660498" y="898898"/>
                  </a:lnTo>
                  <a:lnTo>
                    <a:pt x="670373" y="878248"/>
                  </a:lnTo>
                  <a:lnTo>
                    <a:pt x="683823" y="854023"/>
                  </a:lnTo>
                  <a:lnTo>
                    <a:pt x="699973" y="826223"/>
                  </a:lnTo>
                  <a:lnTo>
                    <a:pt x="717023" y="793923"/>
                  </a:lnTo>
                  <a:lnTo>
                    <a:pt x="738573" y="758048"/>
                  </a:lnTo>
                  <a:lnTo>
                    <a:pt x="760998" y="718571"/>
                  </a:lnTo>
                  <a:lnTo>
                    <a:pt x="787923" y="671026"/>
                  </a:lnTo>
                  <a:lnTo>
                    <a:pt x="816648" y="619891"/>
                  </a:lnTo>
                  <a:lnTo>
                    <a:pt x="847148" y="568756"/>
                  </a:lnTo>
                  <a:lnTo>
                    <a:pt x="879473" y="513136"/>
                  </a:lnTo>
                  <a:lnTo>
                    <a:pt x="912673" y="459311"/>
                  </a:lnTo>
                  <a:lnTo>
                    <a:pt x="947673" y="404589"/>
                  </a:lnTo>
                  <a:lnTo>
                    <a:pt x="982673" y="351659"/>
                  </a:lnTo>
                  <a:lnTo>
                    <a:pt x="1019447" y="300526"/>
                  </a:lnTo>
                  <a:lnTo>
                    <a:pt x="1055347" y="251186"/>
                  </a:lnTo>
                  <a:lnTo>
                    <a:pt x="1091247" y="206332"/>
                  </a:lnTo>
                  <a:lnTo>
                    <a:pt x="1128947" y="165962"/>
                  </a:lnTo>
                  <a:lnTo>
                    <a:pt x="1166622" y="130077"/>
                  </a:lnTo>
                  <a:lnTo>
                    <a:pt x="1202522" y="101372"/>
                  </a:lnTo>
                  <a:lnTo>
                    <a:pt x="1241122" y="70869"/>
                  </a:lnTo>
                  <a:lnTo>
                    <a:pt x="1277922" y="37677"/>
                  </a:lnTo>
                  <a:lnTo>
                    <a:pt x="1314697" y="0"/>
                  </a:lnTo>
                  <a:close/>
                </a:path>
              </a:pathLst>
            </a:custGeom>
            <a:ln w="38099">
              <a:solidFill>
                <a:srgbClr val="EF69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1966" y="3358168"/>
              <a:ext cx="1642271" cy="10092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31966" y="3358168"/>
              <a:ext cx="1642745" cy="1009650"/>
            </a:xfrm>
            <a:custGeom>
              <a:avLst/>
              <a:gdLst/>
              <a:ahLst/>
              <a:cxnLst/>
              <a:rect l="l" t="t" r="r" b="b"/>
              <a:pathLst>
                <a:path w="1642745" h="1009650">
                  <a:moveTo>
                    <a:pt x="376924" y="0"/>
                  </a:moveTo>
                  <a:lnTo>
                    <a:pt x="828323" y="0"/>
                  </a:lnTo>
                  <a:lnTo>
                    <a:pt x="813973" y="30499"/>
                  </a:lnTo>
                  <a:lnTo>
                    <a:pt x="803198" y="60999"/>
                  </a:lnTo>
                  <a:lnTo>
                    <a:pt x="796023" y="93299"/>
                  </a:lnTo>
                  <a:lnTo>
                    <a:pt x="794223" y="126499"/>
                  </a:lnTo>
                  <a:lnTo>
                    <a:pt x="796023" y="151624"/>
                  </a:lnTo>
                  <a:lnTo>
                    <a:pt x="799598" y="174949"/>
                  </a:lnTo>
                  <a:lnTo>
                    <a:pt x="799598" y="176724"/>
                  </a:lnTo>
                  <a:lnTo>
                    <a:pt x="810373" y="213524"/>
                  </a:lnTo>
                  <a:lnTo>
                    <a:pt x="847173" y="278999"/>
                  </a:lnTo>
                  <a:lnTo>
                    <a:pt x="901023" y="329249"/>
                  </a:lnTo>
                  <a:lnTo>
                    <a:pt x="968323" y="364224"/>
                  </a:lnTo>
                  <a:lnTo>
                    <a:pt x="1005997" y="372299"/>
                  </a:lnTo>
                  <a:lnTo>
                    <a:pt x="1045497" y="374999"/>
                  </a:lnTo>
                  <a:lnTo>
                    <a:pt x="1046397" y="374999"/>
                  </a:lnTo>
                  <a:lnTo>
                    <a:pt x="1058947" y="374999"/>
                  </a:lnTo>
                  <a:lnTo>
                    <a:pt x="1112797" y="366024"/>
                  </a:lnTo>
                  <a:lnTo>
                    <a:pt x="1171122" y="340899"/>
                  </a:lnTo>
                  <a:lnTo>
                    <a:pt x="1222297" y="301424"/>
                  </a:lnTo>
                  <a:lnTo>
                    <a:pt x="1260872" y="252974"/>
                  </a:lnTo>
                  <a:lnTo>
                    <a:pt x="1283322" y="200049"/>
                  </a:lnTo>
                  <a:lnTo>
                    <a:pt x="1294072" y="149824"/>
                  </a:lnTo>
                  <a:lnTo>
                    <a:pt x="1294972" y="124699"/>
                  </a:lnTo>
                  <a:lnTo>
                    <a:pt x="1293172" y="91499"/>
                  </a:lnTo>
                  <a:lnTo>
                    <a:pt x="1286897" y="60099"/>
                  </a:lnTo>
                  <a:lnTo>
                    <a:pt x="1275222" y="29599"/>
                  </a:lnTo>
                  <a:lnTo>
                    <a:pt x="1261772" y="0"/>
                  </a:lnTo>
                  <a:lnTo>
                    <a:pt x="1642271" y="0"/>
                  </a:lnTo>
                  <a:lnTo>
                    <a:pt x="1628821" y="26024"/>
                  </a:lnTo>
                  <a:lnTo>
                    <a:pt x="1612671" y="50249"/>
                  </a:lnTo>
                  <a:lnTo>
                    <a:pt x="1597396" y="69974"/>
                  </a:lnTo>
                  <a:lnTo>
                    <a:pt x="1582146" y="87024"/>
                  </a:lnTo>
                  <a:lnTo>
                    <a:pt x="1567796" y="103174"/>
                  </a:lnTo>
                  <a:lnTo>
                    <a:pt x="1552521" y="113924"/>
                  </a:lnTo>
                  <a:lnTo>
                    <a:pt x="1541771" y="123799"/>
                  </a:lnTo>
                  <a:lnTo>
                    <a:pt x="1533696" y="130074"/>
                  </a:lnTo>
                  <a:lnTo>
                    <a:pt x="1527396" y="133674"/>
                  </a:lnTo>
                  <a:lnTo>
                    <a:pt x="1524721" y="134574"/>
                  </a:lnTo>
                  <a:lnTo>
                    <a:pt x="1525621" y="138149"/>
                  </a:lnTo>
                  <a:lnTo>
                    <a:pt x="1530996" y="144424"/>
                  </a:lnTo>
                  <a:lnTo>
                    <a:pt x="1537271" y="156099"/>
                  </a:lnTo>
                  <a:lnTo>
                    <a:pt x="1545346" y="170449"/>
                  </a:lnTo>
                  <a:lnTo>
                    <a:pt x="1563296" y="210824"/>
                  </a:lnTo>
                  <a:lnTo>
                    <a:pt x="1578546" y="263749"/>
                  </a:lnTo>
                  <a:lnTo>
                    <a:pt x="1585746" y="326549"/>
                  </a:lnTo>
                  <a:lnTo>
                    <a:pt x="1584846" y="360624"/>
                  </a:lnTo>
                  <a:lnTo>
                    <a:pt x="1574071" y="414474"/>
                  </a:lnTo>
                  <a:lnTo>
                    <a:pt x="1549846" y="461999"/>
                  </a:lnTo>
                  <a:lnTo>
                    <a:pt x="1518421" y="502373"/>
                  </a:lnTo>
                  <a:lnTo>
                    <a:pt x="1487022" y="534673"/>
                  </a:lnTo>
                  <a:lnTo>
                    <a:pt x="1456522" y="558898"/>
                  </a:lnTo>
                  <a:lnTo>
                    <a:pt x="1444847" y="567873"/>
                  </a:lnTo>
                  <a:lnTo>
                    <a:pt x="1435872" y="574148"/>
                  </a:lnTo>
                  <a:lnTo>
                    <a:pt x="1429597" y="578623"/>
                  </a:lnTo>
                  <a:lnTo>
                    <a:pt x="1427797" y="579523"/>
                  </a:lnTo>
                  <a:lnTo>
                    <a:pt x="1455622" y="627973"/>
                  </a:lnTo>
                  <a:lnTo>
                    <a:pt x="1469972" y="669248"/>
                  </a:lnTo>
                  <a:lnTo>
                    <a:pt x="1476247" y="722173"/>
                  </a:lnTo>
                  <a:lnTo>
                    <a:pt x="1475347" y="750873"/>
                  </a:lnTo>
                  <a:lnTo>
                    <a:pt x="1458297" y="815473"/>
                  </a:lnTo>
                  <a:lnTo>
                    <a:pt x="1427797" y="878248"/>
                  </a:lnTo>
                  <a:lnTo>
                    <a:pt x="1383822" y="932098"/>
                  </a:lnTo>
                  <a:lnTo>
                    <a:pt x="1329972" y="971548"/>
                  </a:lnTo>
                  <a:lnTo>
                    <a:pt x="1267147" y="993972"/>
                  </a:lnTo>
                  <a:lnTo>
                    <a:pt x="1233047" y="996672"/>
                  </a:lnTo>
                  <a:lnTo>
                    <a:pt x="1219597" y="996672"/>
                  </a:lnTo>
                  <a:lnTo>
                    <a:pt x="1199847" y="997572"/>
                  </a:lnTo>
                  <a:lnTo>
                    <a:pt x="1172922" y="997572"/>
                  </a:lnTo>
                  <a:lnTo>
                    <a:pt x="1139722" y="997572"/>
                  </a:lnTo>
                  <a:lnTo>
                    <a:pt x="1101147" y="998472"/>
                  </a:lnTo>
                  <a:lnTo>
                    <a:pt x="1058947" y="998472"/>
                  </a:lnTo>
                  <a:lnTo>
                    <a:pt x="1012297" y="999372"/>
                  </a:lnTo>
                  <a:lnTo>
                    <a:pt x="961148" y="1001172"/>
                  </a:lnTo>
                  <a:lnTo>
                    <a:pt x="909098" y="1002047"/>
                  </a:lnTo>
                  <a:lnTo>
                    <a:pt x="854348" y="1002047"/>
                  </a:lnTo>
                  <a:lnTo>
                    <a:pt x="798698" y="1002947"/>
                  </a:lnTo>
                  <a:lnTo>
                    <a:pt x="741273" y="1003847"/>
                  </a:lnTo>
                  <a:lnTo>
                    <a:pt x="684748" y="1004747"/>
                  </a:lnTo>
                  <a:lnTo>
                    <a:pt x="627298" y="1005647"/>
                  </a:lnTo>
                  <a:lnTo>
                    <a:pt x="572548" y="1005647"/>
                  </a:lnTo>
                  <a:lnTo>
                    <a:pt x="518723" y="1007447"/>
                  </a:lnTo>
                  <a:lnTo>
                    <a:pt x="467574" y="1008347"/>
                  </a:lnTo>
                  <a:lnTo>
                    <a:pt x="419999" y="1008347"/>
                  </a:lnTo>
                  <a:lnTo>
                    <a:pt x="376924" y="1009247"/>
                  </a:lnTo>
                  <a:lnTo>
                    <a:pt x="376924" y="714098"/>
                  </a:lnTo>
                  <a:lnTo>
                    <a:pt x="313199" y="784973"/>
                  </a:lnTo>
                  <a:lnTo>
                    <a:pt x="306924" y="793048"/>
                  </a:lnTo>
                  <a:lnTo>
                    <a:pt x="299749" y="800223"/>
                  </a:lnTo>
                  <a:lnTo>
                    <a:pt x="256674" y="828923"/>
                  </a:lnTo>
                  <a:lnTo>
                    <a:pt x="206424" y="844173"/>
                  </a:lnTo>
                  <a:lnTo>
                    <a:pt x="179499" y="846873"/>
                  </a:lnTo>
                  <a:lnTo>
                    <a:pt x="178599" y="846873"/>
                  </a:lnTo>
                  <a:lnTo>
                    <a:pt x="117574" y="836098"/>
                  </a:lnTo>
                  <a:lnTo>
                    <a:pt x="64624" y="804698"/>
                  </a:lnTo>
                  <a:lnTo>
                    <a:pt x="25149" y="758048"/>
                  </a:lnTo>
                  <a:lnTo>
                    <a:pt x="3599" y="701523"/>
                  </a:lnTo>
                  <a:lnTo>
                    <a:pt x="0" y="669248"/>
                  </a:lnTo>
                  <a:lnTo>
                    <a:pt x="3599" y="636948"/>
                  </a:lnTo>
                  <a:lnTo>
                    <a:pt x="25149" y="579523"/>
                  </a:lnTo>
                  <a:lnTo>
                    <a:pt x="63724" y="532873"/>
                  </a:lnTo>
                  <a:lnTo>
                    <a:pt x="116674" y="501473"/>
                  </a:lnTo>
                  <a:lnTo>
                    <a:pt x="178599" y="489824"/>
                  </a:lnTo>
                  <a:lnTo>
                    <a:pt x="237824" y="500573"/>
                  </a:lnTo>
                  <a:lnTo>
                    <a:pt x="290774" y="529298"/>
                  </a:lnTo>
                  <a:lnTo>
                    <a:pt x="322174" y="562473"/>
                  </a:lnTo>
                  <a:lnTo>
                    <a:pt x="376924" y="562473"/>
                  </a:lnTo>
                  <a:lnTo>
                    <a:pt x="376924" y="0"/>
                  </a:lnTo>
                  <a:close/>
                </a:path>
              </a:pathLst>
            </a:custGeom>
            <a:ln w="28574">
              <a:solidFill>
                <a:srgbClr val="42C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8369" y="1676629"/>
              <a:ext cx="630555" cy="0"/>
            </a:xfrm>
            <a:custGeom>
              <a:avLst/>
              <a:gdLst/>
              <a:ahLst/>
              <a:cxnLst/>
              <a:rect l="l" t="t" r="r" b="b"/>
              <a:pathLst>
                <a:path w="630554">
                  <a:moveTo>
                    <a:pt x="0" y="0"/>
                  </a:moveTo>
                  <a:lnTo>
                    <a:pt x="630548" y="0"/>
                  </a:lnTo>
                </a:path>
              </a:pathLst>
            </a:custGeom>
            <a:ln w="28574">
              <a:solidFill>
                <a:srgbClr val="EF69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1782" y="1601191"/>
              <a:ext cx="150874" cy="1508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92268" y="1676629"/>
              <a:ext cx="469265" cy="628650"/>
            </a:xfrm>
            <a:custGeom>
              <a:avLst/>
              <a:gdLst/>
              <a:ahLst/>
              <a:cxnLst/>
              <a:rect l="l" t="t" r="r" b="b"/>
              <a:pathLst>
                <a:path w="469264" h="628650">
                  <a:moveTo>
                    <a:pt x="0" y="0"/>
                  </a:moveTo>
                  <a:lnTo>
                    <a:pt x="468799" y="628648"/>
                  </a:lnTo>
                </a:path>
              </a:pathLst>
            </a:custGeom>
            <a:ln w="28574">
              <a:solidFill>
                <a:srgbClr val="EF69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5063" y="1676629"/>
              <a:ext cx="630555" cy="0"/>
            </a:xfrm>
            <a:custGeom>
              <a:avLst/>
              <a:gdLst/>
              <a:ahLst/>
              <a:cxnLst/>
              <a:rect l="l" t="t" r="r" b="b"/>
              <a:pathLst>
                <a:path w="630554">
                  <a:moveTo>
                    <a:pt x="630548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3672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1324" y="1601191"/>
              <a:ext cx="150874" cy="1508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82914" y="1676629"/>
              <a:ext cx="469265" cy="628650"/>
            </a:xfrm>
            <a:custGeom>
              <a:avLst/>
              <a:gdLst/>
              <a:ahLst/>
              <a:cxnLst/>
              <a:rect l="l" t="t" r="r" b="b"/>
              <a:pathLst>
                <a:path w="469264" h="628650">
                  <a:moveTo>
                    <a:pt x="468799" y="0"/>
                  </a:moveTo>
                  <a:lnTo>
                    <a:pt x="0" y="628648"/>
                  </a:lnTo>
                </a:path>
              </a:pathLst>
            </a:custGeom>
            <a:ln w="28574">
              <a:solidFill>
                <a:srgbClr val="3672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631782" y="3842854"/>
            <a:ext cx="1243965" cy="718820"/>
            <a:chOff x="2631782" y="3842854"/>
            <a:chExt cx="1243965" cy="718820"/>
          </a:xfrm>
        </p:grpSpPr>
        <p:sp>
          <p:nvSpPr>
            <p:cNvPr id="21" name="object 21"/>
            <p:cNvSpPr/>
            <p:nvPr/>
          </p:nvSpPr>
          <p:spPr>
            <a:xfrm>
              <a:off x="2768369" y="4485790"/>
              <a:ext cx="630555" cy="0"/>
            </a:xfrm>
            <a:custGeom>
              <a:avLst/>
              <a:gdLst/>
              <a:ahLst/>
              <a:cxnLst/>
              <a:rect l="l" t="t" r="r" b="b"/>
              <a:pathLst>
                <a:path w="630554">
                  <a:moveTo>
                    <a:pt x="0" y="0"/>
                  </a:moveTo>
                  <a:lnTo>
                    <a:pt x="630548" y="0"/>
                  </a:lnTo>
                </a:path>
              </a:pathLst>
            </a:custGeom>
            <a:ln w="28574">
              <a:solidFill>
                <a:srgbClr val="F99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1782" y="4410353"/>
              <a:ext cx="150874" cy="1508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92268" y="3857142"/>
              <a:ext cx="469265" cy="628650"/>
            </a:xfrm>
            <a:custGeom>
              <a:avLst/>
              <a:gdLst/>
              <a:ahLst/>
              <a:cxnLst/>
              <a:rect l="l" t="t" r="r" b="b"/>
              <a:pathLst>
                <a:path w="469264" h="628650">
                  <a:moveTo>
                    <a:pt x="0" y="628648"/>
                  </a:moveTo>
                  <a:lnTo>
                    <a:pt x="468799" y="0"/>
                  </a:lnTo>
                </a:path>
              </a:pathLst>
            </a:custGeom>
            <a:ln w="28574">
              <a:solidFill>
                <a:srgbClr val="F99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268626" y="3842854"/>
            <a:ext cx="1243965" cy="718820"/>
            <a:chOff x="5268626" y="3842854"/>
            <a:chExt cx="1243965" cy="718820"/>
          </a:xfrm>
        </p:grpSpPr>
        <p:sp>
          <p:nvSpPr>
            <p:cNvPr id="25" name="object 25"/>
            <p:cNvSpPr/>
            <p:nvPr/>
          </p:nvSpPr>
          <p:spPr>
            <a:xfrm>
              <a:off x="5745063" y="4485790"/>
              <a:ext cx="630555" cy="0"/>
            </a:xfrm>
            <a:custGeom>
              <a:avLst/>
              <a:gdLst/>
              <a:ahLst/>
              <a:cxnLst/>
              <a:rect l="l" t="t" r="r" b="b"/>
              <a:pathLst>
                <a:path w="630554">
                  <a:moveTo>
                    <a:pt x="630548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42C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61324" y="4410353"/>
              <a:ext cx="150874" cy="1508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82914" y="3857142"/>
              <a:ext cx="469265" cy="628650"/>
            </a:xfrm>
            <a:custGeom>
              <a:avLst/>
              <a:gdLst/>
              <a:ahLst/>
              <a:cxnLst/>
              <a:rect l="l" t="t" r="r" b="b"/>
              <a:pathLst>
                <a:path w="469264" h="628650">
                  <a:moveTo>
                    <a:pt x="468799" y="62864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42C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6451" y="1493780"/>
            <a:ext cx="182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EF6956"/>
                </a:solidFill>
                <a:latin typeface="Arial"/>
                <a:cs typeface="Arial"/>
              </a:rPr>
              <a:t>Security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3883" y="489585"/>
            <a:ext cx="261175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b="1" spc="-5" dirty="0">
                <a:solidFill>
                  <a:srgbClr val="3672A8"/>
                </a:solidFill>
                <a:latin typeface="Arial"/>
                <a:cs typeface="Arial"/>
              </a:rPr>
              <a:t>Customer  Satisfaction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67811" y="3854727"/>
            <a:ext cx="213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0AED4"/>
                </a:solidFill>
                <a:latin typeface="Arial"/>
                <a:cs typeface="Arial"/>
              </a:rPr>
              <a:t>Flexibility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475" y="3531631"/>
            <a:ext cx="180340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61365">
              <a:lnSpc>
                <a:spcPct val="100699"/>
              </a:lnSpc>
              <a:spcBef>
                <a:spcPts val="70"/>
              </a:spcBef>
            </a:pPr>
            <a:r>
              <a:rPr sz="3600" b="1" spc="-5" dirty="0">
                <a:solidFill>
                  <a:srgbClr val="F99E1A"/>
                </a:solidFill>
                <a:latin typeface="Arial"/>
                <a:cs typeface="Arial"/>
              </a:rPr>
              <a:t>User  Friendly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09049" y="148740"/>
            <a:ext cx="17170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666666"/>
                </a:solidFill>
              </a:rPr>
              <a:t>Goals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9349" y="4566295"/>
            <a:ext cx="131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My SQL (v</a:t>
            </a:r>
            <a:r>
              <a:rPr sz="1800" b="1" spc="-8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5.5)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99" y="3468068"/>
            <a:ext cx="2543175" cy="642620"/>
          </a:xfrm>
          <a:custGeom>
            <a:avLst/>
            <a:gdLst/>
            <a:ahLst/>
            <a:cxnLst/>
            <a:rect l="l" t="t" r="r" b="b"/>
            <a:pathLst>
              <a:path w="2543175" h="642620">
                <a:moveTo>
                  <a:pt x="2543094" y="641998"/>
                </a:moveTo>
                <a:lnTo>
                  <a:pt x="0" y="641998"/>
                </a:lnTo>
                <a:lnTo>
                  <a:pt x="0" y="0"/>
                </a:lnTo>
                <a:lnTo>
                  <a:pt x="2543094" y="0"/>
                </a:lnTo>
                <a:lnTo>
                  <a:pt x="2543094" y="641998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224" y="3553789"/>
            <a:ext cx="1169035" cy="274320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layer: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24" y="3808169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Spring Data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JPA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" y="2419295"/>
            <a:ext cx="2543175" cy="953769"/>
          </a:xfrm>
          <a:custGeom>
            <a:avLst/>
            <a:gdLst/>
            <a:ahLst/>
            <a:cxnLst/>
            <a:rect l="l" t="t" r="r" b="b"/>
            <a:pathLst>
              <a:path w="2543175" h="953770">
                <a:moveTo>
                  <a:pt x="2543094" y="953698"/>
                </a:moveTo>
                <a:lnTo>
                  <a:pt x="0" y="953698"/>
                </a:lnTo>
                <a:lnTo>
                  <a:pt x="0" y="0"/>
                </a:lnTo>
                <a:lnTo>
                  <a:pt x="2543094" y="0"/>
                </a:lnTo>
                <a:lnTo>
                  <a:pt x="2543094" y="953698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924" y="2505022"/>
            <a:ext cx="1690370" cy="274320"/>
          </a:xfrm>
          <a:prstGeom prst="rect">
            <a:avLst/>
          </a:prstGeom>
          <a:solidFill>
            <a:srgbClr val="DD7E6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layer: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224" y="2759402"/>
            <a:ext cx="213614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Spring </a:t>
            </a:r>
            <a:r>
              <a:rPr sz="1800" b="1" spc="-15" dirty="0">
                <a:latin typeface="Arial"/>
                <a:cs typeface="Arial"/>
              </a:rPr>
              <a:t>Web,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Spring  Framework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99" y="1036697"/>
            <a:ext cx="4780280" cy="642620"/>
          </a:xfrm>
          <a:custGeom>
            <a:avLst/>
            <a:gdLst/>
            <a:ahLst/>
            <a:cxnLst/>
            <a:rect l="l" t="t" r="r" b="b"/>
            <a:pathLst>
              <a:path w="4780280" h="642619">
                <a:moveTo>
                  <a:pt x="4780190" y="641998"/>
                </a:moveTo>
                <a:lnTo>
                  <a:pt x="0" y="641998"/>
                </a:lnTo>
                <a:lnTo>
                  <a:pt x="0" y="0"/>
                </a:lnTo>
                <a:lnTo>
                  <a:pt x="4780190" y="0"/>
                </a:lnTo>
                <a:lnTo>
                  <a:pt x="4780190" y="6419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924" y="1122423"/>
            <a:ext cx="2071370" cy="274320"/>
          </a:xfrm>
          <a:prstGeom prst="rect">
            <a:avLst/>
          </a:prstGeom>
          <a:solidFill>
            <a:srgbClr val="6EA8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layer: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224" y="1376804"/>
            <a:ext cx="142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Angular </a:t>
            </a:r>
            <a:r>
              <a:rPr sz="1800" b="1" dirty="0">
                <a:latin typeface="Arial"/>
                <a:cs typeface="Arial"/>
              </a:rPr>
              <a:t>(v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6)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89494" y="2419295"/>
            <a:ext cx="2067560" cy="1660525"/>
            <a:chOff x="2789494" y="2419295"/>
            <a:chExt cx="2067560" cy="1660525"/>
          </a:xfrm>
        </p:grpSpPr>
        <p:sp>
          <p:nvSpPr>
            <p:cNvPr id="13" name="object 13"/>
            <p:cNvSpPr/>
            <p:nvPr/>
          </p:nvSpPr>
          <p:spPr>
            <a:xfrm>
              <a:off x="2789494" y="2419295"/>
              <a:ext cx="2067560" cy="1660525"/>
            </a:xfrm>
            <a:custGeom>
              <a:avLst/>
              <a:gdLst/>
              <a:ahLst/>
              <a:cxnLst/>
              <a:rect l="l" t="t" r="r" b="b"/>
              <a:pathLst>
                <a:path w="2067560" h="1660525">
                  <a:moveTo>
                    <a:pt x="2066995" y="1659896"/>
                  </a:moveTo>
                  <a:lnTo>
                    <a:pt x="0" y="1659896"/>
                  </a:lnTo>
                  <a:lnTo>
                    <a:pt x="0" y="0"/>
                  </a:lnTo>
                  <a:lnTo>
                    <a:pt x="2066995" y="0"/>
                  </a:lnTo>
                  <a:lnTo>
                    <a:pt x="2066995" y="1659896"/>
                  </a:lnTo>
                  <a:close/>
                </a:path>
              </a:pathLst>
            </a:custGeom>
            <a:solidFill>
              <a:srgbClr val="E8C3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75216" y="2505024"/>
              <a:ext cx="1485900" cy="550545"/>
            </a:xfrm>
            <a:custGeom>
              <a:avLst/>
              <a:gdLst/>
              <a:ahLst/>
              <a:cxnLst/>
              <a:rect l="l" t="t" r="r" b="b"/>
              <a:pathLst>
                <a:path w="1485900" h="550544">
                  <a:moveTo>
                    <a:pt x="965403" y="276225"/>
                  </a:moveTo>
                  <a:lnTo>
                    <a:pt x="0" y="276225"/>
                  </a:lnTo>
                  <a:lnTo>
                    <a:pt x="0" y="550545"/>
                  </a:lnTo>
                  <a:lnTo>
                    <a:pt x="965403" y="550545"/>
                  </a:lnTo>
                  <a:lnTo>
                    <a:pt x="965403" y="276225"/>
                  </a:lnTo>
                  <a:close/>
                </a:path>
                <a:path w="1485900" h="550544">
                  <a:moveTo>
                    <a:pt x="148590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485900" y="27432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FFA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89494" y="2419295"/>
            <a:ext cx="2067560" cy="16605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85725" marR="290195">
              <a:lnSpc>
                <a:spcPct val="100699"/>
              </a:lnSpc>
              <a:spcBef>
                <a:spcPts val="58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Cross-cutting  concern:  </a:t>
            </a:r>
            <a:r>
              <a:rPr sz="1800" b="1" spc="-5" dirty="0">
                <a:latin typeface="Arial"/>
                <a:cs typeface="Arial"/>
              </a:rPr>
              <a:t>Spring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199" y="1797421"/>
            <a:ext cx="4780280" cy="527050"/>
          </a:xfrm>
          <a:custGeom>
            <a:avLst/>
            <a:gdLst/>
            <a:ahLst/>
            <a:cxnLst/>
            <a:rect l="l" t="t" r="r" b="b"/>
            <a:pathLst>
              <a:path w="4780280" h="527050">
                <a:moveTo>
                  <a:pt x="4780190" y="526798"/>
                </a:moveTo>
                <a:lnTo>
                  <a:pt x="0" y="526798"/>
                </a:lnTo>
                <a:lnTo>
                  <a:pt x="0" y="0"/>
                </a:lnTo>
                <a:lnTo>
                  <a:pt x="4780190" y="0"/>
                </a:lnTo>
                <a:lnTo>
                  <a:pt x="4780190" y="526798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5075" y="1883145"/>
            <a:ext cx="4222750" cy="335280"/>
          </a:xfrm>
          <a:prstGeom prst="rect">
            <a:avLst/>
          </a:prstGeom>
          <a:solidFill>
            <a:srgbClr val="B3A7D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Spring Boot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(v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2.2.1)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(v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8)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29288" y="3934492"/>
            <a:ext cx="2317115" cy="1132840"/>
            <a:chOff x="5729288" y="3934492"/>
            <a:chExt cx="2317115" cy="1132840"/>
          </a:xfrm>
        </p:grpSpPr>
        <p:sp>
          <p:nvSpPr>
            <p:cNvPr id="19" name="object 19"/>
            <p:cNvSpPr/>
            <p:nvPr/>
          </p:nvSpPr>
          <p:spPr>
            <a:xfrm>
              <a:off x="5729288" y="4076091"/>
              <a:ext cx="2317115" cy="991235"/>
            </a:xfrm>
            <a:custGeom>
              <a:avLst/>
              <a:gdLst/>
              <a:ahLst/>
              <a:cxnLst/>
              <a:rect l="l" t="t" r="r" b="b"/>
              <a:pathLst>
                <a:path w="2317115" h="991235">
                  <a:moveTo>
                    <a:pt x="1158447" y="991198"/>
                  </a:moveTo>
                  <a:lnTo>
                    <a:pt x="1079132" y="990871"/>
                  </a:lnTo>
                  <a:lnTo>
                    <a:pt x="1001251" y="989905"/>
                  </a:lnTo>
                  <a:lnTo>
                    <a:pt x="924978" y="988321"/>
                  </a:lnTo>
                  <a:lnTo>
                    <a:pt x="850484" y="986139"/>
                  </a:lnTo>
                  <a:lnTo>
                    <a:pt x="777942" y="983382"/>
                  </a:lnTo>
                  <a:lnTo>
                    <a:pt x="707525" y="980069"/>
                  </a:lnTo>
                  <a:lnTo>
                    <a:pt x="639404" y="976223"/>
                  </a:lnTo>
                  <a:lnTo>
                    <a:pt x="573754" y="971864"/>
                  </a:lnTo>
                  <a:lnTo>
                    <a:pt x="510746" y="967014"/>
                  </a:lnTo>
                  <a:lnTo>
                    <a:pt x="450552" y="961692"/>
                  </a:lnTo>
                  <a:lnTo>
                    <a:pt x="393345" y="955922"/>
                  </a:lnTo>
                  <a:lnTo>
                    <a:pt x="339299" y="949723"/>
                  </a:lnTo>
                  <a:lnTo>
                    <a:pt x="288584" y="943116"/>
                  </a:lnTo>
                  <a:lnTo>
                    <a:pt x="241375" y="936124"/>
                  </a:lnTo>
                  <a:lnTo>
                    <a:pt x="197843" y="928766"/>
                  </a:lnTo>
                  <a:lnTo>
                    <a:pt x="158160" y="921064"/>
                  </a:lnTo>
                  <a:lnTo>
                    <a:pt x="91035" y="904713"/>
                  </a:lnTo>
                  <a:lnTo>
                    <a:pt x="41380" y="887239"/>
                  </a:lnTo>
                  <a:lnTo>
                    <a:pt x="2672" y="859292"/>
                  </a:lnTo>
                  <a:lnTo>
                    <a:pt x="0" y="849598"/>
                  </a:lnTo>
                  <a:lnTo>
                    <a:pt x="0" y="0"/>
                  </a:lnTo>
                  <a:lnTo>
                    <a:pt x="2672" y="9694"/>
                  </a:lnTo>
                  <a:lnTo>
                    <a:pt x="10575" y="19213"/>
                  </a:lnTo>
                  <a:lnTo>
                    <a:pt x="63938" y="46508"/>
                  </a:lnTo>
                  <a:lnTo>
                    <a:pt x="122500" y="63441"/>
                  </a:lnTo>
                  <a:lnTo>
                    <a:pt x="197843" y="79168"/>
                  </a:lnTo>
                  <a:lnTo>
                    <a:pt x="241375" y="86525"/>
                  </a:lnTo>
                  <a:lnTo>
                    <a:pt x="288584" y="93518"/>
                  </a:lnTo>
                  <a:lnTo>
                    <a:pt x="339299" y="100124"/>
                  </a:lnTo>
                  <a:lnTo>
                    <a:pt x="393345" y="106323"/>
                  </a:lnTo>
                  <a:lnTo>
                    <a:pt x="450552" y="112094"/>
                  </a:lnTo>
                  <a:lnTo>
                    <a:pt x="510746" y="117415"/>
                  </a:lnTo>
                  <a:lnTo>
                    <a:pt x="573754" y="122266"/>
                  </a:lnTo>
                  <a:lnTo>
                    <a:pt x="639404" y="126625"/>
                  </a:lnTo>
                  <a:lnTo>
                    <a:pt x="707525" y="130471"/>
                  </a:lnTo>
                  <a:lnTo>
                    <a:pt x="777942" y="133783"/>
                  </a:lnTo>
                  <a:lnTo>
                    <a:pt x="850484" y="136541"/>
                  </a:lnTo>
                  <a:lnTo>
                    <a:pt x="924978" y="138722"/>
                  </a:lnTo>
                  <a:lnTo>
                    <a:pt x="1001251" y="140307"/>
                  </a:lnTo>
                  <a:lnTo>
                    <a:pt x="1079132" y="141273"/>
                  </a:lnTo>
                  <a:lnTo>
                    <a:pt x="1158447" y="141599"/>
                  </a:lnTo>
                  <a:lnTo>
                    <a:pt x="1237762" y="141273"/>
                  </a:lnTo>
                  <a:lnTo>
                    <a:pt x="1315643" y="140307"/>
                  </a:lnTo>
                  <a:lnTo>
                    <a:pt x="1391916" y="138722"/>
                  </a:lnTo>
                  <a:lnTo>
                    <a:pt x="1466410" y="136541"/>
                  </a:lnTo>
                  <a:lnTo>
                    <a:pt x="1538952" y="133783"/>
                  </a:lnTo>
                  <a:lnTo>
                    <a:pt x="1609370" y="130471"/>
                  </a:lnTo>
                  <a:lnTo>
                    <a:pt x="1677490" y="126625"/>
                  </a:lnTo>
                  <a:lnTo>
                    <a:pt x="1743140" y="122266"/>
                  </a:lnTo>
                  <a:lnTo>
                    <a:pt x="1806149" y="117415"/>
                  </a:lnTo>
                  <a:lnTo>
                    <a:pt x="1866342" y="112094"/>
                  </a:lnTo>
                  <a:lnTo>
                    <a:pt x="1923549" y="106323"/>
                  </a:lnTo>
                  <a:lnTo>
                    <a:pt x="1977596" y="100124"/>
                  </a:lnTo>
                  <a:lnTo>
                    <a:pt x="2028310" y="93518"/>
                  </a:lnTo>
                  <a:lnTo>
                    <a:pt x="2075519" y="86525"/>
                  </a:lnTo>
                  <a:lnTo>
                    <a:pt x="2119052" y="79168"/>
                  </a:lnTo>
                  <a:lnTo>
                    <a:pt x="2158734" y="71466"/>
                  </a:lnTo>
                  <a:lnTo>
                    <a:pt x="2225859" y="55115"/>
                  </a:lnTo>
                  <a:lnTo>
                    <a:pt x="2275514" y="37641"/>
                  </a:lnTo>
                  <a:lnTo>
                    <a:pt x="2314222" y="9694"/>
                  </a:lnTo>
                  <a:lnTo>
                    <a:pt x="2316895" y="0"/>
                  </a:lnTo>
                  <a:lnTo>
                    <a:pt x="2316895" y="849598"/>
                  </a:lnTo>
                  <a:lnTo>
                    <a:pt x="2275514" y="887239"/>
                  </a:lnTo>
                  <a:lnTo>
                    <a:pt x="2225859" y="904713"/>
                  </a:lnTo>
                  <a:lnTo>
                    <a:pt x="2158734" y="921064"/>
                  </a:lnTo>
                  <a:lnTo>
                    <a:pt x="2119052" y="928766"/>
                  </a:lnTo>
                  <a:lnTo>
                    <a:pt x="2075519" y="936124"/>
                  </a:lnTo>
                  <a:lnTo>
                    <a:pt x="2028310" y="943116"/>
                  </a:lnTo>
                  <a:lnTo>
                    <a:pt x="1977596" y="949723"/>
                  </a:lnTo>
                  <a:lnTo>
                    <a:pt x="1923549" y="955922"/>
                  </a:lnTo>
                  <a:lnTo>
                    <a:pt x="1866342" y="961692"/>
                  </a:lnTo>
                  <a:lnTo>
                    <a:pt x="1806149" y="967014"/>
                  </a:lnTo>
                  <a:lnTo>
                    <a:pt x="1743140" y="971864"/>
                  </a:lnTo>
                  <a:lnTo>
                    <a:pt x="1677490" y="976223"/>
                  </a:lnTo>
                  <a:lnTo>
                    <a:pt x="1609370" y="980069"/>
                  </a:lnTo>
                  <a:lnTo>
                    <a:pt x="1538952" y="983382"/>
                  </a:lnTo>
                  <a:lnTo>
                    <a:pt x="1466410" y="986139"/>
                  </a:lnTo>
                  <a:lnTo>
                    <a:pt x="1391916" y="988321"/>
                  </a:lnTo>
                  <a:lnTo>
                    <a:pt x="1315643" y="989905"/>
                  </a:lnTo>
                  <a:lnTo>
                    <a:pt x="1237762" y="990871"/>
                  </a:lnTo>
                  <a:lnTo>
                    <a:pt x="1158447" y="991198"/>
                  </a:lnTo>
                  <a:close/>
                </a:path>
              </a:pathLst>
            </a:custGeom>
            <a:solidFill>
              <a:srgbClr val="7E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9288" y="3934492"/>
              <a:ext cx="2317115" cy="283210"/>
            </a:xfrm>
            <a:custGeom>
              <a:avLst/>
              <a:gdLst/>
              <a:ahLst/>
              <a:cxnLst/>
              <a:rect l="l" t="t" r="r" b="b"/>
              <a:pathLst>
                <a:path w="2317115" h="283210">
                  <a:moveTo>
                    <a:pt x="1158447" y="283199"/>
                  </a:moveTo>
                  <a:lnTo>
                    <a:pt x="1001252" y="281906"/>
                  </a:lnTo>
                  <a:lnTo>
                    <a:pt x="850484" y="278141"/>
                  </a:lnTo>
                  <a:lnTo>
                    <a:pt x="707525" y="272071"/>
                  </a:lnTo>
                  <a:lnTo>
                    <a:pt x="573754" y="263866"/>
                  </a:lnTo>
                  <a:lnTo>
                    <a:pt x="510746" y="259015"/>
                  </a:lnTo>
                  <a:lnTo>
                    <a:pt x="450552" y="253694"/>
                  </a:lnTo>
                  <a:lnTo>
                    <a:pt x="393345" y="247923"/>
                  </a:lnTo>
                  <a:lnTo>
                    <a:pt x="339299" y="241724"/>
                  </a:lnTo>
                  <a:lnTo>
                    <a:pt x="288584" y="235118"/>
                  </a:lnTo>
                  <a:lnTo>
                    <a:pt x="241375" y="228125"/>
                  </a:lnTo>
                  <a:lnTo>
                    <a:pt x="197843" y="220767"/>
                  </a:lnTo>
                  <a:lnTo>
                    <a:pt x="158160" y="213066"/>
                  </a:lnTo>
                  <a:lnTo>
                    <a:pt x="91035" y="196715"/>
                  </a:lnTo>
                  <a:lnTo>
                    <a:pt x="41380" y="179241"/>
                  </a:lnTo>
                  <a:lnTo>
                    <a:pt x="2672" y="151294"/>
                  </a:lnTo>
                  <a:lnTo>
                    <a:pt x="0" y="141599"/>
                  </a:lnTo>
                  <a:lnTo>
                    <a:pt x="2672" y="131905"/>
                  </a:lnTo>
                  <a:lnTo>
                    <a:pt x="41380" y="103958"/>
                  </a:lnTo>
                  <a:lnTo>
                    <a:pt x="91035" y="86484"/>
                  </a:lnTo>
                  <a:lnTo>
                    <a:pt x="158160" y="70133"/>
                  </a:lnTo>
                  <a:lnTo>
                    <a:pt x="197843" y="62431"/>
                  </a:lnTo>
                  <a:lnTo>
                    <a:pt x="241375" y="55073"/>
                  </a:lnTo>
                  <a:lnTo>
                    <a:pt x="288584" y="48081"/>
                  </a:lnTo>
                  <a:lnTo>
                    <a:pt x="339299" y="41474"/>
                  </a:lnTo>
                  <a:lnTo>
                    <a:pt x="393345" y="35275"/>
                  </a:lnTo>
                  <a:lnTo>
                    <a:pt x="450552" y="29505"/>
                  </a:lnTo>
                  <a:lnTo>
                    <a:pt x="510746" y="24183"/>
                  </a:lnTo>
                  <a:lnTo>
                    <a:pt x="573754" y="19333"/>
                  </a:lnTo>
                  <a:lnTo>
                    <a:pt x="707525" y="11128"/>
                  </a:lnTo>
                  <a:lnTo>
                    <a:pt x="850484" y="5058"/>
                  </a:lnTo>
                  <a:lnTo>
                    <a:pt x="1001252" y="1292"/>
                  </a:lnTo>
                  <a:lnTo>
                    <a:pt x="1158447" y="0"/>
                  </a:lnTo>
                  <a:lnTo>
                    <a:pt x="1315643" y="1292"/>
                  </a:lnTo>
                  <a:lnTo>
                    <a:pt x="1466410" y="5058"/>
                  </a:lnTo>
                  <a:lnTo>
                    <a:pt x="1609370" y="11128"/>
                  </a:lnTo>
                  <a:lnTo>
                    <a:pt x="1743140" y="19333"/>
                  </a:lnTo>
                  <a:lnTo>
                    <a:pt x="1806149" y="24183"/>
                  </a:lnTo>
                  <a:lnTo>
                    <a:pt x="1866342" y="29505"/>
                  </a:lnTo>
                  <a:lnTo>
                    <a:pt x="1923549" y="35275"/>
                  </a:lnTo>
                  <a:lnTo>
                    <a:pt x="1977596" y="41474"/>
                  </a:lnTo>
                  <a:lnTo>
                    <a:pt x="2028310" y="48081"/>
                  </a:lnTo>
                  <a:lnTo>
                    <a:pt x="2075520" y="55073"/>
                  </a:lnTo>
                  <a:lnTo>
                    <a:pt x="2119052" y="62431"/>
                  </a:lnTo>
                  <a:lnTo>
                    <a:pt x="2158734" y="70133"/>
                  </a:lnTo>
                  <a:lnTo>
                    <a:pt x="2225859" y="86484"/>
                  </a:lnTo>
                  <a:lnTo>
                    <a:pt x="2275514" y="103958"/>
                  </a:lnTo>
                  <a:lnTo>
                    <a:pt x="2314222" y="131905"/>
                  </a:lnTo>
                  <a:lnTo>
                    <a:pt x="2316895" y="141599"/>
                  </a:lnTo>
                  <a:lnTo>
                    <a:pt x="2314222" y="151294"/>
                  </a:lnTo>
                  <a:lnTo>
                    <a:pt x="2275514" y="179241"/>
                  </a:lnTo>
                  <a:lnTo>
                    <a:pt x="2225859" y="196715"/>
                  </a:lnTo>
                  <a:lnTo>
                    <a:pt x="2158734" y="213066"/>
                  </a:lnTo>
                  <a:lnTo>
                    <a:pt x="2119052" y="220767"/>
                  </a:lnTo>
                  <a:lnTo>
                    <a:pt x="2075520" y="228125"/>
                  </a:lnTo>
                  <a:lnTo>
                    <a:pt x="2028310" y="235118"/>
                  </a:lnTo>
                  <a:lnTo>
                    <a:pt x="1977596" y="241724"/>
                  </a:lnTo>
                  <a:lnTo>
                    <a:pt x="1923549" y="247923"/>
                  </a:lnTo>
                  <a:lnTo>
                    <a:pt x="1866342" y="253694"/>
                  </a:lnTo>
                  <a:lnTo>
                    <a:pt x="1806149" y="259015"/>
                  </a:lnTo>
                  <a:lnTo>
                    <a:pt x="1743140" y="263866"/>
                  </a:lnTo>
                  <a:lnTo>
                    <a:pt x="1609370" y="272071"/>
                  </a:lnTo>
                  <a:lnTo>
                    <a:pt x="1466410" y="278141"/>
                  </a:lnTo>
                  <a:lnTo>
                    <a:pt x="1315643" y="281906"/>
                  </a:lnTo>
                  <a:lnTo>
                    <a:pt x="1158447" y="283199"/>
                  </a:lnTo>
                  <a:close/>
                </a:path>
              </a:pathLst>
            </a:custGeom>
            <a:solidFill>
              <a:srgbClr val="B1B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02310" y="4273621"/>
            <a:ext cx="19691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10185" marR="5080" indent="-19812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Database Service:  AWS RDS </a:t>
            </a:r>
            <a:r>
              <a:rPr sz="18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- </a:t>
            </a: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My</a:t>
            </a:r>
            <a:r>
              <a:rPr sz="1800" b="1" spc="-9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SQL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2514" y="2974670"/>
            <a:ext cx="1943735" cy="274320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Service: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06789" y="2888944"/>
            <a:ext cx="3812540" cy="768985"/>
          </a:xfrm>
          <a:prstGeom prst="rect">
            <a:avLst/>
          </a:prstGeom>
          <a:solidFill>
            <a:srgbClr val="93C37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Amazon Elastic Compute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Cloud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92514" y="2089266"/>
            <a:ext cx="1817370" cy="274320"/>
          </a:xfrm>
          <a:prstGeom prst="rect">
            <a:avLst/>
          </a:prstGeom>
          <a:solidFill>
            <a:srgbClr val="DD7E6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Service: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6789" y="2003545"/>
            <a:ext cx="3812540" cy="720725"/>
          </a:xfrm>
          <a:prstGeom prst="rect">
            <a:avLst/>
          </a:prstGeom>
          <a:solidFill>
            <a:srgbClr val="E6B8AE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Amazon Simple Storage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3212" y="1147922"/>
            <a:ext cx="2058670" cy="274320"/>
          </a:xfrm>
          <a:prstGeom prst="rect">
            <a:avLst/>
          </a:prstGeom>
          <a:solidFill>
            <a:srgbClr val="6EA8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layer: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7489" y="1062197"/>
            <a:ext cx="3812540" cy="768985"/>
          </a:xfrm>
          <a:prstGeom prst="rect">
            <a:avLst/>
          </a:prstGeom>
          <a:solidFill>
            <a:srgbClr val="CFE1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Angular </a:t>
            </a:r>
            <a:r>
              <a:rPr sz="1800" b="1" dirty="0">
                <a:latin typeface="Arial"/>
                <a:cs typeface="Arial"/>
              </a:rPr>
              <a:t>(v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6)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49224" y="231590"/>
            <a:ext cx="44977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383838"/>
                </a:solidFill>
              </a:rPr>
              <a:t>Micro-Service </a:t>
            </a:r>
            <a:r>
              <a:rPr sz="2300" spc="-25" dirty="0">
                <a:solidFill>
                  <a:srgbClr val="383838"/>
                </a:solidFill>
              </a:rPr>
              <a:t>Technology</a:t>
            </a:r>
            <a:r>
              <a:rPr sz="2300" spc="-70" dirty="0">
                <a:solidFill>
                  <a:srgbClr val="383838"/>
                </a:solidFill>
              </a:rPr>
              <a:t> </a:t>
            </a:r>
            <a:r>
              <a:rPr sz="2300" spc="-5" dirty="0">
                <a:solidFill>
                  <a:srgbClr val="383838"/>
                </a:solidFill>
              </a:rPr>
              <a:t>Stack</a:t>
            </a:r>
            <a:endParaRPr sz="2300"/>
          </a:p>
        </p:txBody>
      </p:sp>
      <p:sp>
        <p:nvSpPr>
          <p:cNvPr id="29" name="object 29"/>
          <p:cNvSpPr txBox="1"/>
          <p:nvPr/>
        </p:nvSpPr>
        <p:spPr>
          <a:xfrm>
            <a:off x="5200541" y="231590"/>
            <a:ext cx="340867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solidFill>
                  <a:srgbClr val="383838"/>
                </a:solidFill>
                <a:latin typeface="Arial"/>
                <a:cs typeface="Arial"/>
              </a:rPr>
              <a:t>Cloud </a:t>
            </a:r>
            <a:r>
              <a:rPr sz="2300" b="1" spc="-25" dirty="0">
                <a:solidFill>
                  <a:srgbClr val="383838"/>
                </a:solidFill>
                <a:latin typeface="Arial"/>
                <a:cs typeface="Arial"/>
              </a:rPr>
              <a:t>Technology</a:t>
            </a:r>
            <a:r>
              <a:rPr sz="2300" b="1" spc="-6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383838"/>
                </a:solidFill>
                <a:latin typeface="Arial"/>
                <a:cs typeface="Arial"/>
              </a:rPr>
              <a:t>Stack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59915" y="0"/>
            <a:ext cx="3175" cy="5143500"/>
          </a:xfrm>
          <a:custGeom>
            <a:avLst/>
            <a:gdLst/>
            <a:ahLst/>
            <a:cxnLst/>
            <a:rect l="l" t="t" r="r" b="b"/>
            <a:pathLst>
              <a:path w="3175" h="5143500">
                <a:moveTo>
                  <a:pt x="2960" y="0"/>
                </a:moveTo>
                <a:lnTo>
                  <a:pt x="0" y="5143489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49" y="1958837"/>
            <a:ext cx="210820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5" dirty="0">
                <a:solidFill>
                  <a:srgbClr val="383838"/>
                </a:solidFill>
              </a:rPr>
              <a:t>Use-Case  Diagram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40268" y="0"/>
            <a:ext cx="6103712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1138" y="122899"/>
            <a:ext cx="1690370" cy="516890"/>
          </a:xfrm>
          <a:prstGeom prst="rect">
            <a:avLst/>
          </a:prstGeom>
          <a:solidFill>
            <a:srgbClr val="CFE1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Login/signup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1138" y="1014797"/>
            <a:ext cx="1690370" cy="516890"/>
          </a:xfrm>
          <a:prstGeom prst="rect">
            <a:avLst/>
          </a:prstGeom>
          <a:solidFill>
            <a:srgbClr val="CFE1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Cafe</a:t>
            </a:r>
            <a:r>
              <a:rPr sz="18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Details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1138" y="1906696"/>
            <a:ext cx="1690370" cy="516890"/>
          </a:xfrm>
          <a:prstGeom prst="rect">
            <a:avLst/>
          </a:prstGeom>
          <a:solidFill>
            <a:srgbClr val="CFE1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Cafe</a:t>
            </a:r>
            <a:r>
              <a:rPr sz="18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80309" y="1855396"/>
            <a:ext cx="1035685" cy="643890"/>
            <a:chOff x="7680309" y="1855396"/>
            <a:chExt cx="1035685" cy="643890"/>
          </a:xfrm>
        </p:grpSpPr>
        <p:sp>
          <p:nvSpPr>
            <p:cNvPr id="6" name="object 6"/>
            <p:cNvSpPr/>
            <p:nvPr/>
          </p:nvSpPr>
          <p:spPr>
            <a:xfrm>
              <a:off x="7680309" y="1935871"/>
              <a:ext cx="1035685" cy="563880"/>
            </a:xfrm>
            <a:custGeom>
              <a:avLst/>
              <a:gdLst/>
              <a:ahLst/>
              <a:cxnLst/>
              <a:rect l="l" t="t" r="r" b="b"/>
              <a:pathLst>
                <a:path w="1035684" h="563880">
                  <a:moveTo>
                    <a:pt x="517648" y="563323"/>
                  </a:moveTo>
                  <a:lnTo>
                    <a:pt x="441152" y="562451"/>
                  </a:lnTo>
                  <a:lnTo>
                    <a:pt x="368141" y="559916"/>
                  </a:lnTo>
                  <a:lnTo>
                    <a:pt x="299416" y="555844"/>
                  </a:lnTo>
                  <a:lnTo>
                    <a:pt x="235779" y="550358"/>
                  </a:lnTo>
                  <a:lnTo>
                    <a:pt x="178029" y="543584"/>
                  </a:lnTo>
                  <a:lnTo>
                    <a:pt x="126967" y="535646"/>
                  </a:lnTo>
                  <a:lnTo>
                    <a:pt x="83393" y="526668"/>
                  </a:lnTo>
                  <a:lnTo>
                    <a:pt x="21915" y="506091"/>
                  </a:lnTo>
                  <a:lnTo>
                    <a:pt x="0" y="482849"/>
                  </a:lnTo>
                  <a:lnTo>
                    <a:pt x="0" y="0"/>
                  </a:lnTo>
                  <a:lnTo>
                    <a:pt x="5612" y="11891"/>
                  </a:lnTo>
                  <a:lnTo>
                    <a:pt x="21915" y="23242"/>
                  </a:lnTo>
                  <a:lnTo>
                    <a:pt x="83393" y="43819"/>
                  </a:lnTo>
                  <a:lnTo>
                    <a:pt x="126967" y="52797"/>
                  </a:lnTo>
                  <a:lnTo>
                    <a:pt x="178029" y="60735"/>
                  </a:lnTo>
                  <a:lnTo>
                    <a:pt x="235779" y="67509"/>
                  </a:lnTo>
                  <a:lnTo>
                    <a:pt x="299416" y="72995"/>
                  </a:lnTo>
                  <a:lnTo>
                    <a:pt x="368141" y="77067"/>
                  </a:lnTo>
                  <a:lnTo>
                    <a:pt x="441152" y="79602"/>
                  </a:lnTo>
                  <a:lnTo>
                    <a:pt x="517648" y="80474"/>
                  </a:lnTo>
                  <a:lnTo>
                    <a:pt x="594145" y="79602"/>
                  </a:lnTo>
                  <a:lnTo>
                    <a:pt x="667156" y="77067"/>
                  </a:lnTo>
                  <a:lnTo>
                    <a:pt x="735880" y="72995"/>
                  </a:lnTo>
                  <a:lnTo>
                    <a:pt x="799518" y="67509"/>
                  </a:lnTo>
                  <a:lnTo>
                    <a:pt x="857268" y="60735"/>
                  </a:lnTo>
                  <a:lnTo>
                    <a:pt x="908330" y="52797"/>
                  </a:lnTo>
                  <a:lnTo>
                    <a:pt x="951903" y="43819"/>
                  </a:lnTo>
                  <a:lnTo>
                    <a:pt x="1013381" y="23242"/>
                  </a:lnTo>
                  <a:lnTo>
                    <a:pt x="1035297" y="0"/>
                  </a:lnTo>
                  <a:lnTo>
                    <a:pt x="1035297" y="482849"/>
                  </a:lnTo>
                  <a:lnTo>
                    <a:pt x="987187" y="516775"/>
                  </a:lnTo>
                  <a:lnTo>
                    <a:pt x="908330" y="535646"/>
                  </a:lnTo>
                  <a:lnTo>
                    <a:pt x="857268" y="543584"/>
                  </a:lnTo>
                  <a:lnTo>
                    <a:pt x="799518" y="550358"/>
                  </a:lnTo>
                  <a:lnTo>
                    <a:pt x="735880" y="555844"/>
                  </a:lnTo>
                  <a:lnTo>
                    <a:pt x="667156" y="559916"/>
                  </a:lnTo>
                  <a:lnTo>
                    <a:pt x="594145" y="562451"/>
                  </a:lnTo>
                  <a:lnTo>
                    <a:pt x="517648" y="563323"/>
                  </a:lnTo>
                  <a:close/>
                </a:path>
              </a:pathLst>
            </a:custGeom>
            <a:solidFill>
              <a:srgbClr val="7E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0309" y="1855396"/>
              <a:ext cx="1035685" cy="161290"/>
            </a:xfrm>
            <a:custGeom>
              <a:avLst/>
              <a:gdLst/>
              <a:ahLst/>
              <a:cxnLst/>
              <a:rect l="l" t="t" r="r" b="b"/>
              <a:pathLst>
                <a:path w="1035684" h="161289">
                  <a:moveTo>
                    <a:pt x="517648" y="160949"/>
                  </a:moveTo>
                  <a:lnTo>
                    <a:pt x="441152" y="160077"/>
                  </a:lnTo>
                  <a:lnTo>
                    <a:pt x="368141" y="157542"/>
                  </a:lnTo>
                  <a:lnTo>
                    <a:pt x="299416" y="153470"/>
                  </a:lnTo>
                  <a:lnTo>
                    <a:pt x="235779" y="147984"/>
                  </a:lnTo>
                  <a:lnTo>
                    <a:pt x="178029" y="141210"/>
                  </a:lnTo>
                  <a:lnTo>
                    <a:pt x="126967" y="133272"/>
                  </a:lnTo>
                  <a:lnTo>
                    <a:pt x="83393" y="124294"/>
                  </a:lnTo>
                  <a:lnTo>
                    <a:pt x="21915" y="103716"/>
                  </a:lnTo>
                  <a:lnTo>
                    <a:pt x="0" y="80474"/>
                  </a:lnTo>
                  <a:lnTo>
                    <a:pt x="5612" y="68582"/>
                  </a:lnTo>
                  <a:lnTo>
                    <a:pt x="48110" y="46548"/>
                  </a:lnTo>
                  <a:lnTo>
                    <a:pt x="126967" y="27677"/>
                  </a:lnTo>
                  <a:lnTo>
                    <a:pt x="178029" y="19739"/>
                  </a:lnTo>
                  <a:lnTo>
                    <a:pt x="235779" y="12965"/>
                  </a:lnTo>
                  <a:lnTo>
                    <a:pt x="299416" y="7479"/>
                  </a:lnTo>
                  <a:lnTo>
                    <a:pt x="368141" y="3407"/>
                  </a:lnTo>
                  <a:lnTo>
                    <a:pt x="441152" y="872"/>
                  </a:lnTo>
                  <a:lnTo>
                    <a:pt x="517648" y="0"/>
                  </a:lnTo>
                  <a:lnTo>
                    <a:pt x="594145" y="872"/>
                  </a:lnTo>
                  <a:lnTo>
                    <a:pt x="667156" y="3407"/>
                  </a:lnTo>
                  <a:lnTo>
                    <a:pt x="735880" y="7479"/>
                  </a:lnTo>
                  <a:lnTo>
                    <a:pt x="799518" y="12965"/>
                  </a:lnTo>
                  <a:lnTo>
                    <a:pt x="857268" y="19739"/>
                  </a:lnTo>
                  <a:lnTo>
                    <a:pt x="908330" y="27677"/>
                  </a:lnTo>
                  <a:lnTo>
                    <a:pt x="951903" y="36655"/>
                  </a:lnTo>
                  <a:lnTo>
                    <a:pt x="1013381" y="57232"/>
                  </a:lnTo>
                  <a:lnTo>
                    <a:pt x="1035297" y="80474"/>
                  </a:lnTo>
                  <a:lnTo>
                    <a:pt x="1029685" y="92366"/>
                  </a:lnTo>
                  <a:lnTo>
                    <a:pt x="987187" y="114400"/>
                  </a:lnTo>
                  <a:lnTo>
                    <a:pt x="908330" y="133272"/>
                  </a:lnTo>
                  <a:lnTo>
                    <a:pt x="857268" y="141210"/>
                  </a:lnTo>
                  <a:lnTo>
                    <a:pt x="799518" y="147984"/>
                  </a:lnTo>
                  <a:lnTo>
                    <a:pt x="735880" y="153470"/>
                  </a:lnTo>
                  <a:lnTo>
                    <a:pt x="667156" y="157542"/>
                  </a:lnTo>
                  <a:lnTo>
                    <a:pt x="594145" y="160077"/>
                  </a:lnTo>
                  <a:lnTo>
                    <a:pt x="517648" y="160949"/>
                  </a:lnTo>
                  <a:close/>
                </a:path>
              </a:pathLst>
            </a:custGeom>
            <a:solidFill>
              <a:srgbClr val="B1B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49970" y="2057573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DB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1138" y="2722394"/>
            <a:ext cx="1690370" cy="516890"/>
          </a:xfrm>
          <a:prstGeom prst="rect">
            <a:avLst/>
          </a:prstGeom>
          <a:solidFill>
            <a:srgbClr val="CFE1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1138" y="3614292"/>
            <a:ext cx="1690370" cy="516890"/>
          </a:xfrm>
          <a:prstGeom prst="rect">
            <a:avLst/>
          </a:prstGeom>
          <a:solidFill>
            <a:srgbClr val="CFE1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Helpdesk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1138" y="4410491"/>
            <a:ext cx="1690370" cy="516890"/>
          </a:xfrm>
          <a:prstGeom prst="rect">
            <a:avLst/>
          </a:prstGeom>
          <a:solidFill>
            <a:srgbClr val="CFE1F2"/>
          </a:solidFill>
        </p:spPr>
        <p:txBody>
          <a:bodyPr vert="horz" wrap="square" lIns="0" tIns="7620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Review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80309" y="59149"/>
            <a:ext cx="1035685" cy="643890"/>
            <a:chOff x="7680309" y="59149"/>
            <a:chExt cx="1035685" cy="643890"/>
          </a:xfrm>
        </p:grpSpPr>
        <p:sp>
          <p:nvSpPr>
            <p:cNvPr id="13" name="object 13"/>
            <p:cNvSpPr/>
            <p:nvPr/>
          </p:nvSpPr>
          <p:spPr>
            <a:xfrm>
              <a:off x="7680309" y="139624"/>
              <a:ext cx="1035685" cy="563880"/>
            </a:xfrm>
            <a:custGeom>
              <a:avLst/>
              <a:gdLst/>
              <a:ahLst/>
              <a:cxnLst/>
              <a:rect l="l" t="t" r="r" b="b"/>
              <a:pathLst>
                <a:path w="1035684" h="563880">
                  <a:moveTo>
                    <a:pt x="517648" y="563323"/>
                  </a:moveTo>
                  <a:lnTo>
                    <a:pt x="441152" y="562451"/>
                  </a:lnTo>
                  <a:lnTo>
                    <a:pt x="368141" y="559916"/>
                  </a:lnTo>
                  <a:lnTo>
                    <a:pt x="299416" y="555844"/>
                  </a:lnTo>
                  <a:lnTo>
                    <a:pt x="235779" y="550358"/>
                  </a:lnTo>
                  <a:lnTo>
                    <a:pt x="178029" y="543584"/>
                  </a:lnTo>
                  <a:lnTo>
                    <a:pt x="126967" y="535646"/>
                  </a:lnTo>
                  <a:lnTo>
                    <a:pt x="83393" y="526668"/>
                  </a:lnTo>
                  <a:lnTo>
                    <a:pt x="21915" y="506091"/>
                  </a:lnTo>
                  <a:lnTo>
                    <a:pt x="0" y="482849"/>
                  </a:lnTo>
                  <a:lnTo>
                    <a:pt x="0" y="0"/>
                  </a:lnTo>
                  <a:lnTo>
                    <a:pt x="5612" y="11891"/>
                  </a:lnTo>
                  <a:lnTo>
                    <a:pt x="21915" y="23242"/>
                  </a:lnTo>
                  <a:lnTo>
                    <a:pt x="83393" y="43819"/>
                  </a:lnTo>
                  <a:lnTo>
                    <a:pt x="126967" y="52797"/>
                  </a:lnTo>
                  <a:lnTo>
                    <a:pt x="178029" y="60735"/>
                  </a:lnTo>
                  <a:lnTo>
                    <a:pt x="235779" y="67509"/>
                  </a:lnTo>
                  <a:lnTo>
                    <a:pt x="299416" y="72995"/>
                  </a:lnTo>
                  <a:lnTo>
                    <a:pt x="368141" y="77067"/>
                  </a:lnTo>
                  <a:lnTo>
                    <a:pt x="441152" y="79602"/>
                  </a:lnTo>
                  <a:lnTo>
                    <a:pt x="517648" y="80474"/>
                  </a:lnTo>
                  <a:lnTo>
                    <a:pt x="594145" y="79602"/>
                  </a:lnTo>
                  <a:lnTo>
                    <a:pt x="667156" y="77067"/>
                  </a:lnTo>
                  <a:lnTo>
                    <a:pt x="735880" y="72995"/>
                  </a:lnTo>
                  <a:lnTo>
                    <a:pt x="799518" y="67509"/>
                  </a:lnTo>
                  <a:lnTo>
                    <a:pt x="857268" y="60735"/>
                  </a:lnTo>
                  <a:lnTo>
                    <a:pt x="908330" y="52797"/>
                  </a:lnTo>
                  <a:lnTo>
                    <a:pt x="951903" y="43819"/>
                  </a:lnTo>
                  <a:lnTo>
                    <a:pt x="1013381" y="23242"/>
                  </a:lnTo>
                  <a:lnTo>
                    <a:pt x="1035297" y="0"/>
                  </a:lnTo>
                  <a:lnTo>
                    <a:pt x="1035297" y="482849"/>
                  </a:lnTo>
                  <a:lnTo>
                    <a:pt x="987187" y="516775"/>
                  </a:lnTo>
                  <a:lnTo>
                    <a:pt x="908330" y="535646"/>
                  </a:lnTo>
                  <a:lnTo>
                    <a:pt x="857268" y="543584"/>
                  </a:lnTo>
                  <a:lnTo>
                    <a:pt x="799518" y="550358"/>
                  </a:lnTo>
                  <a:lnTo>
                    <a:pt x="735880" y="555844"/>
                  </a:lnTo>
                  <a:lnTo>
                    <a:pt x="667156" y="559916"/>
                  </a:lnTo>
                  <a:lnTo>
                    <a:pt x="594145" y="562451"/>
                  </a:lnTo>
                  <a:lnTo>
                    <a:pt x="517648" y="563323"/>
                  </a:lnTo>
                  <a:close/>
                </a:path>
              </a:pathLst>
            </a:custGeom>
            <a:solidFill>
              <a:srgbClr val="7E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0309" y="59149"/>
              <a:ext cx="1035685" cy="161290"/>
            </a:xfrm>
            <a:custGeom>
              <a:avLst/>
              <a:gdLst/>
              <a:ahLst/>
              <a:cxnLst/>
              <a:rect l="l" t="t" r="r" b="b"/>
              <a:pathLst>
                <a:path w="1035684" h="161290">
                  <a:moveTo>
                    <a:pt x="517648" y="160949"/>
                  </a:moveTo>
                  <a:lnTo>
                    <a:pt x="441152" y="160077"/>
                  </a:lnTo>
                  <a:lnTo>
                    <a:pt x="368141" y="157542"/>
                  </a:lnTo>
                  <a:lnTo>
                    <a:pt x="299416" y="153470"/>
                  </a:lnTo>
                  <a:lnTo>
                    <a:pt x="235779" y="147984"/>
                  </a:lnTo>
                  <a:lnTo>
                    <a:pt x="178029" y="141210"/>
                  </a:lnTo>
                  <a:lnTo>
                    <a:pt x="126967" y="133272"/>
                  </a:lnTo>
                  <a:lnTo>
                    <a:pt x="83393" y="124294"/>
                  </a:lnTo>
                  <a:lnTo>
                    <a:pt x="21915" y="103716"/>
                  </a:lnTo>
                  <a:lnTo>
                    <a:pt x="0" y="80474"/>
                  </a:lnTo>
                  <a:lnTo>
                    <a:pt x="5612" y="68582"/>
                  </a:lnTo>
                  <a:lnTo>
                    <a:pt x="48110" y="46548"/>
                  </a:lnTo>
                  <a:lnTo>
                    <a:pt x="126967" y="27677"/>
                  </a:lnTo>
                  <a:lnTo>
                    <a:pt x="178029" y="19739"/>
                  </a:lnTo>
                  <a:lnTo>
                    <a:pt x="235779" y="12965"/>
                  </a:lnTo>
                  <a:lnTo>
                    <a:pt x="299416" y="7479"/>
                  </a:lnTo>
                  <a:lnTo>
                    <a:pt x="368141" y="3407"/>
                  </a:lnTo>
                  <a:lnTo>
                    <a:pt x="441152" y="872"/>
                  </a:lnTo>
                  <a:lnTo>
                    <a:pt x="517648" y="0"/>
                  </a:lnTo>
                  <a:lnTo>
                    <a:pt x="594145" y="872"/>
                  </a:lnTo>
                  <a:lnTo>
                    <a:pt x="667156" y="3407"/>
                  </a:lnTo>
                  <a:lnTo>
                    <a:pt x="735880" y="7479"/>
                  </a:lnTo>
                  <a:lnTo>
                    <a:pt x="799518" y="12965"/>
                  </a:lnTo>
                  <a:lnTo>
                    <a:pt x="857268" y="19739"/>
                  </a:lnTo>
                  <a:lnTo>
                    <a:pt x="908330" y="27677"/>
                  </a:lnTo>
                  <a:lnTo>
                    <a:pt x="951903" y="36655"/>
                  </a:lnTo>
                  <a:lnTo>
                    <a:pt x="1013381" y="57232"/>
                  </a:lnTo>
                  <a:lnTo>
                    <a:pt x="1035297" y="80474"/>
                  </a:lnTo>
                  <a:lnTo>
                    <a:pt x="1029685" y="92366"/>
                  </a:lnTo>
                  <a:lnTo>
                    <a:pt x="987187" y="114400"/>
                  </a:lnTo>
                  <a:lnTo>
                    <a:pt x="908330" y="133272"/>
                  </a:lnTo>
                  <a:lnTo>
                    <a:pt x="857268" y="141210"/>
                  </a:lnTo>
                  <a:lnTo>
                    <a:pt x="799518" y="147984"/>
                  </a:lnTo>
                  <a:lnTo>
                    <a:pt x="735880" y="153470"/>
                  </a:lnTo>
                  <a:lnTo>
                    <a:pt x="667156" y="157542"/>
                  </a:lnTo>
                  <a:lnTo>
                    <a:pt x="594145" y="160077"/>
                  </a:lnTo>
                  <a:lnTo>
                    <a:pt x="517648" y="160949"/>
                  </a:lnTo>
                  <a:close/>
                </a:path>
              </a:pathLst>
            </a:custGeom>
            <a:solidFill>
              <a:srgbClr val="B1B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49970" y="261329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DB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80309" y="957273"/>
            <a:ext cx="1035685" cy="643890"/>
            <a:chOff x="7680309" y="957273"/>
            <a:chExt cx="1035685" cy="643890"/>
          </a:xfrm>
        </p:grpSpPr>
        <p:sp>
          <p:nvSpPr>
            <p:cNvPr id="17" name="object 17"/>
            <p:cNvSpPr/>
            <p:nvPr/>
          </p:nvSpPr>
          <p:spPr>
            <a:xfrm>
              <a:off x="7680309" y="1037747"/>
              <a:ext cx="1035685" cy="563880"/>
            </a:xfrm>
            <a:custGeom>
              <a:avLst/>
              <a:gdLst/>
              <a:ahLst/>
              <a:cxnLst/>
              <a:rect l="l" t="t" r="r" b="b"/>
              <a:pathLst>
                <a:path w="1035684" h="563880">
                  <a:moveTo>
                    <a:pt x="517648" y="563323"/>
                  </a:moveTo>
                  <a:lnTo>
                    <a:pt x="441152" y="562451"/>
                  </a:lnTo>
                  <a:lnTo>
                    <a:pt x="368141" y="559916"/>
                  </a:lnTo>
                  <a:lnTo>
                    <a:pt x="299416" y="555844"/>
                  </a:lnTo>
                  <a:lnTo>
                    <a:pt x="235779" y="550358"/>
                  </a:lnTo>
                  <a:lnTo>
                    <a:pt x="178029" y="543584"/>
                  </a:lnTo>
                  <a:lnTo>
                    <a:pt x="126967" y="535646"/>
                  </a:lnTo>
                  <a:lnTo>
                    <a:pt x="83393" y="526668"/>
                  </a:lnTo>
                  <a:lnTo>
                    <a:pt x="21915" y="506091"/>
                  </a:lnTo>
                  <a:lnTo>
                    <a:pt x="0" y="482849"/>
                  </a:lnTo>
                  <a:lnTo>
                    <a:pt x="0" y="0"/>
                  </a:lnTo>
                  <a:lnTo>
                    <a:pt x="5612" y="11891"/>
                  </a:lnTo>
                  <a:lnTo>
                    <a:pt x="21915" y="23242"/>
                  </a:lnTo>
                  <a:lnTo>
                    <a:pt x="83393" y="43819"/>
                  </a:lnTo>
                  <a:lnTo>
                    <a:pt x="126967" y="52797"/>
                  </a:lnTo>
                  <a:lnTo>
                    <a:pt x="178029" y="60735"/>
                  </a:lnTo>
                  <a:lnTo>
                    <a:pt x="235779" y="67509"/>
                  </a:lnTo>
                  <a:lnTo>
                    <a:pt x="299416" y="72995"/>
                  </a:lnTo>
                  <a:lnTo>
                    <a:pt x="368141" y="77067"/>
                  </a:lnTo>
                  <a:lnTo>
                    <a:pt x="441152" y="79602"/>
                  </a:lnTo>
                  <a:lnTo>
                    <a:pt x="517648" y="80474"/>
                  </a:lnTo>
                  <a:lnTo>
                    <a:pt x="594145" y="79602"/>
                  </a:lnTo>
                  <a:lnTo>
                    <a:pt x="667156" y="77067"/>
                  </a:lnTo>
                  <a:lnTo>
                    <a:pt x="735880" y="72995"/>
                  </a:lnTo>
                  <a:lnTo>
                    <a:pt x="799518" y="67509"/>
                  </a:lnTo>
                  <a:lnTo>
                    <a:pt x="857268" y="60735"/>
                  </a:lnTo>
                  <a:lnTo>
                    <a:pt x="908330" y="52797"/>
                  </a:lnTo>
                  <a:lnTo>
                    <a:pt x="951903" y="43819"/>
                  </a:lnTo>
                  <a:lnTo>
                    <a:pt x="1013381" y="23242"/>
                  </a:lnTo>
                  <a:lnTo>
                    <a:pt x="1035297" y="0"/>
                  </a:lnTo>
                  <a:lnTo>
                    <a:pt x="1035297" y="482849"/>
                  </a:lnTo>
                  <a:lnTo>
                    <a:pt x="987187" y="516775"/>
                  </a:lnTo>
                  <a:lnTo>
                    <a:pt x="908330" y="535646"/>
                  </a:lnTo>
                  <a:lnTo>
                    <a:pt x="857268" y="543584"/>
                  </a:lnTo>
                  <a:lnTo>
                    <a:pt x="799518" y="550358"/>
                  </a:lnTo>
                  <a:lnTo>
                    <a:pt x="735880" y="555844"/>
                  </a:lnTo>
                  <a:lnTo>
                    <a:pt x="667156" y="559916"/>
                  </a:lnTo>
                  <a:lnTo>
                    <a:pt x="594145" y="562451"/>
                  </a:lnTo>
                  <a:lnTo>
                    <a:pt x="517648" y="563323"/>
                  </a:lnTo>
                  <a:close/>
                </a:path>
              </a:pathLst>
            </a:custGeom>
            <a:solidFill>
              <a:srgbClr val="7E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80309" y="957273"/>
              <a:ext cx="1035685" cy="161290"/>
            </a:xfrm>
            <a:custGeom>
              <a:avLst/>
              <a:gdLst/>
              <a:ahLst/>
              <a:cxnLst/>
              <a:rect l="l" t="t" r="r" b="b"/>
              <a:pathLst>
                <a:path w="1035684" h="161290">
                  <a:moveTo>
                    <a:pt x="517648" y="160949"/>
                  </a:moveTo>
                  <a:lnTo>
                    <a:pt x="441152" y="160077"/>
                  </a:lnTo>
                  <a:lnTo>
                    <a:pt x="368141" y="157542"/>
                  </a:lnTo>
                  <a:lnTo>
                    <a:pt x="299416" y="153470"/>
                  </a:lnTo>
                  <a:lnTo>
                    <a:pt x="235779" y="147984"/>
                  </a:lnTo>
                  <a:lnTo>
                    <a:pt x="178029" y="141210"/>
                  </a:lnTo>
                  <a:lnTo>
                    <a:pt x="126967" y="133272"/>
                  </a:lnTo>
                  <a:lnTo>
                    <a:pt x="83393" y="124294"/>
                  </a:lnTo>
                  <a:lnTo>
                    <a:pt x="21915" y="103716"/>
                  </a:lnTo>
                  <a:lnTo>
                    <a:pt x="0" y="80474"/>
                  </a:lnTo>
                  <a:lnTo>
                    <a:pt x="5612" y="68582"/>
                  </a:lnTo>
                  <a:lnTo>
                    <a:pt x="48110" y="46548"/>
                  </a:lnTo>
                  <a:lnTo>
                    <a:pt x="126967" y="27677"/>
                  </a:lnTo>
                  <a:lnTo>
                    <a:pt x="178029" y="19739"/>
                  </a:lnTo>
                  <a:lnTo>
                    <a:pt x="235779" y="12965"/>
                  </a:lnTo>
                  <a:lnTo>
                    <a:pt x="299416" y="7479"/>
                  </a:lnTo>
                  <a:lnTo>
                    <a:pt x="368141" y="3407"/>
                  </a:lnTo>
                  <a:lnTo>
                    <a:pt x="441152" y="872"/>
                  </a:lnTo>
                  <a:lnTo>
                    <a:pt x="517648" y="0"/>
                  </a:lnTo>
                  <a:lnTo>
                    <a:pt x="594145" y="872"/>
                  </a:lnTo>
                  <a:lnTo>
                    <a:pt x="667156" y="3407"/>
                  </a:lnTo>
                  <a:lnTo>
                    <a:pt x="735880" y="7479"/>
                  </a:lnTo>
                  <a:lnTo>
                    <a:pt x="799518" y="12965"/>
                  </a:lnTo>
                  <a:lnTo>
                    <a:pt x="857268" y="19739"/>
                  </a:lnTo>
                  <a:lnTo>
                    <a:pt x="908330" y="27677"/>
                  </a:lnTo>
                  <a:lnTo>
                    <a:pt x="951903" y="36655"/>
                  </a:lnTo>
                  <a:lnTo>
                    <a:pt x="1013381" y="57232"/>
                  </a:lnTo>
                  <a:lnTo>
                    <a:pt x="1035297" y="80474"/>
                  </a:lnTo>
                  <a:lnTo>
                    <a:pt x="1029685" y="92366"/>
                  </a:lnTo>
                  <a:lnTo>
                    <a:pt x="987187" y="114400"/>
                  </a:lnTo>
                  <a:lnTo>
                    <a:pt x="908330" y="133272"/>
                  </a:lnTo>
                  <a:lnTo>
                    <a:pt x="857268" y="141210"/>
                  </a:lnTo>
                  <a:lnTo>
                    <a:pt x="799518" y="147984"/>
                  </a:lnTo>
                  <a:lnTo>
                    <a:pt x="735880" y="153470"/>
                  </a:lnTo>
                  <a:lnTo>
                    <a:pt x="667156" y="157542"/>
                  </a:lnTo>
                  <a:lnTo>
                    <a:pt x="594145" y="160077"/>
                  </a:lnTo>
                  <a:lnTo>
                    <a:pt x="517648" y="160949"/>
                  </a:lnTo>
                  <a:close/>
                </a:path>
              </a:pathLst>
            </a:custGeom>
            <a:solidFill>
              <a:srgbClr val="B1B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49970" y="1159453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DB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80309" y="2658644"/>
            <a:ext cx="1035685" cy="643890"/>
            <a:chOff x="7680309" y="2658644"/>
            <a:chExt cx="1035685" cy="643890"/>
          </a:xfrm>
        </p:grpSpPr>
        <p:sp>
          <p:nvSpPr>
            <p:cNvPr id="21" name="object 21"/>
            <p:cNvSpPr/>
            <p:nvPr/>
          </p:nvSpPr>
          <p:spPr>
            <a:xfrm>
              <a:off x="7680309" y="2739119"/>
              <a:ext cx="1035685" cy="563880"/>
            </a:xfrm>
            <a:custGeom>
              <a:avLst/>
              <a:gdLst/>
              <a:ahLst/>
              <a:cxnLst/>
              <a:rect l="l" t="t" r="r" b="b"/>
              <a:pathLst>
                <a:path w="1035684" h="563879">
                  <a:moveTo>
                    <a:pt x="517648" y="563323"/>
                  </a:moveTo>
                  <a:lnTo>
                    <a:pt x="441152" y="562451"/>
                  </a:lnTo>
                  <a:lnTo>
                    <a:pt x="368141" y="559917"/>
                  </a:lnTo>
                  <a:lnTo>
                    <a:pt x="299416" y="555845"/>
                  </a:lnTo>
                  <a:lnTo>
                    <a:pt x="235779" y="550360"/>
                  </a:lnTo>
                  <a:lnTo>
                    <a:pt x="178029" y="543586"/>
                  </a:lnTo>
                  <a:lnTo>
                    <a:pt x="126967" y="535648"/>
                  </a:lnTo>
                  <a:lnTo>
                    <a:pt x="83393" y="526670"/>
                  </a:lnTo>
                  <a:lnTo>
                    <a:pt x="21915" y="506093"/>
                  </a:lnTo>
                  <a:lnTo>
                    <a:pt x="0" y="482849"/>
                  </a:lnTo>
                  <a:lnTo>
                    <a:pt x="0" y="0"/>
                  </a:lnTo>
                  <a:lnTo>
                    <a:pt x="5612" y="11893"/>
                  </a:lnTo>
                  <a:lnTo>
                    <a:pt x="21915" y="23243"/>
                  </a:lnTo>
                  <a:lnTo>
                    <a:pt x="83393" y="43821"/>
                  </a:lnTo>
                  <a:lnTo>
                    <a:pt x="126967" y="52799"/>
                  </a:lnTo>
                  <a:lnTo>
                    <a:pt x="178029" y="60737"/>
                  </a:lnTo>
                  <a:lnTo>
                    <a:pt x="235779" y="67511"/>
                  </a:lnTo>
                  <a:lnTo>
                    <a:pt x="299416" y="72996"/>
                  </a:lnTo>
                  <a:lnTo>
                    <a:pt x="368141" y="77068"/>
                  </a:lnTo>
                  <a:lnTo>
                    <a:pt x="441152" y="79602"/>
                  </a:lnTo>
                  <a:lnTo>
                    <a:pt x="517648" y="80474"/>
                  </a:lnTo>
                  <a:lnTo>
                    <a:pt x="594145" y="79602"/>
                  </a:lnTo>
                  <a:lnTo>
                    <a:pt x="667156" y="77068"/>
                  </a:lnTo>
                  <a:lnTo>
                    <a:pt x="735880" y="72996"/>
                  </a:lnTo>
                  <a:lnTo>
                    <a:pt x="799518" y="67511"/>
                  </a:lnTo>
                  <a:lnTo>
                    <a:pt x="857268" y="60737"/>
                  </a:lnTo>
                  <a:lnTo>
                    <a:pt x="908330" y="52799"/>
                  </a:lnTo>
                  <a:lnTo>
                    <a:pt x="951903" y="43821"/>
                  </a:lnTo>
                  <a:lnTo>
                    <a:pt x="1013381" y="23243"/>
                  </a:lnTo>
                  <a:lnTo>
                    <a:pt x="1035297" y="0"/>
                  </a:lnTo>
                  <a:lnTo>
                    <a:pt x="1035297" y="482849"/>
                  </a:lnTo>
                  <a:lnTo>
                    <a:pt x="987187" y="516777"/>
                  </a:lnTo>
                  <a:lnTo>
                    <a:pt x="908330" y="535648"/>
                  </a:lnTo>
                  <a:lnTo>
                    <a:pt x="857268" y="543586"/>
                  </a:lnTo>
                  <a:lnTo>
                    <a:pt x="799518" y="550360"/>
                  </a:lnTo>
                  <a:lnTo>
                    <a:pt x="735880" y="555845"/>
                  </a:lnTo>
                  <a:lnTo>
                    <a:pt x="667156" y="559917"/>
                  </a:lnTo>
                  <a:lnTo>
                    <a:pt x="594145" y="562451"/>
                  </a:lnTo>
                  <a:lnTo>
                    <a:pt x="517648" y="563323"/>
                  </a:lnTo>
                  <a:close/>
                </a:path>
              </a:pathLst>
            </a:custGeom>
            <a:solidFill>
              <a:srgbClr val="7E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80309" y="2658644"/>
              <a:ext cx="1035685" cy="161290"/>
            </a:xfrm>
            <a:custGeom>
              <a:avLst/>
              <a:gdLst/>
              <a:ahLst/>
              <a:cxnLst/>
              <a:rect l="l" t="t" r="r" b="b"/>
              <a:pathLst>
                <a:path w="1035684" h="161289">
                  <a:moveTo>
                    <a:pt x="517648" y="160949"/>
                  </a:moveTo>
                  <a:lnTo>
                    <a:pt x="441152" y="160077"/>
                  </a:lnTo>
                  <a:lnTo>
                    <a:pt x="368141" y="157542"/>
                  </a:lnTo>
                  <a:lnTo>
                    <a:pt x="299416" y="153470"/>
                  </a:lnTo>
                  <a:lnTo>
                    <a:pt x="235779" y="147985"/>
                  </a:lnTo>
                  <a:lnTo>
                    <a:pt x="178029" y="141212"/>
                  </a:lnTo>
                  <a:lnTo>
                    <a:pt x="126967" y="133274"/>
                  </a:lnTo>
                  <a:lnTo>
                    <a:pt x="83393" y="124296"/>
                  </a:lnTo>
                  <a:lnTo>
                    <a:pt x="21915" y="103718"/>
                  </a:lnTo>
                  <a:lnTo>
                    <a:pt x="0" y="80474"/>
                  </a:lnTo>
                  <a:lnTo>
                    <a:pt x="5612" y="68581"/>
                  </a:lnTo>
                  <a:lnTo>
                    <a:pt x="48110" y="46546"/>
                  </a:lnTo>
                  <a:lnTo>
                    <a:pt x="126967" y="27675"/>
                  </a:lnTo>
                  <a:lnTo>
                    <a:pt x="178029" y="19737"/>
                  </a:lnTo>
                  <a:lnTo>
                    <a:pt x="235779" y="12963"/>
                  </a:lnTo>
                  <a:lnTo>
                    <a:pt x="299416" y="7478"/>
                  </a:lnTo>
                  <a:lnTo>
                    <a:pt x="368141" y="3406"/>
                  </a:lnTo>
                  <a:lnTo>
                    <a:pt x="441152" y="872"/>
                  </a:lnTo>
                  <a:lnTo>
                    <a:pt x="517648" y="0"/>
                  </a:lnTo>
                  <a:lnTo>
                    <a:pt x="594145" y="872"/>
                  </a:lnTo>
                  <a:lnTo>
                    <a:pt x="667156" y="3406"/>
                  </a:lnTo>
                  <a:lnTo>
                    <a:pt x="735880" y="7478"/>
                  </a:lnTo>
                  <a:lnTo>
                    <a:pt x="799518" y="12963"/>
                  </a:lnTo>
                  <a:lnTo>
                    <a:pt x="857268" y="19737"/>
                  </a:lnTo>
                  <a:lnTo>
                    <a:pt x="908330" y="27675"/>
                  </a:lnTo>
                  <a:lnTo>
                    <a:pt x="951903" y="36653"/>
                  </a:lnTo>
                  <a:lnTo>
                    <a:pt x="1013381" y="57230"/>
                  </a:lnTo>
                  <a:lnTo>
                    <a:pt x="1035297" y="80474"/>
                  </a:lnTo>
                  <a:lnTo>
                    <a:pt x="1029685" y="92367"/>
                  </a:lnTo>
                  <a:lnTo>
                    <a:pt x="987187" y="114403"/>
                  </a:lnTo>
                  <a:lnTo>
                    <a:pt x="908330" y="133274"/>
                  </a:lnTo>
                  <a:lnTo>
                    <a:pt x="857268" y="141212"/>
                  </a:lnTo>
                  <a:lnTo>
                    <a:pt x="799518" y="147985"/>
                  </a:lnTo>
                  <a:lnTo>
                    <a:pt x="735880" y="153470"/>
                  </a:lnTo>
                  <a:lnTo>
                    <a:pt x="667156" y="157542"/>
                  </a:lnTo>
                  <a:lnTo>
                    <a:pt x="594145" y="160077"/>
                  </a:lnTo>
                  <a:lnTo>
                    <a:pt x="517648" y="160949"/>
                  </a:lnTo>
                  <a:close/>
                </a:path>
              </a:pathLst>
            </a:custGeom>
            <a:solidFill>
              <a:srgbClr val="B1B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49970" y="2860824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DB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80309" y="3538092"/>
            <a:ext cx="1035685" cy="643890"/>
            <a:chOff x="7680309" y="3538092"/>
            <a:chExt cx="1035685" cy="643890"/>
          </a:xfrm>
        </p:grpSpPr>
        <p:sp>
          <p:nvSpPr>
            <p:cNvPr id="25" name="object 25"/>
            <p:cNvSpPr/>
            <p:nvPr/>
          </p:nvSpPr>
          <p:spPr>
            <a:xfrm>
              <a:off x="7680309" y="3618567"/>
              <a:ext cx="1035685" cy="563880"/>
            </a:xfrm>
            <a:custGeom>
              <a:avLst/>
              <a:gdLst/>
              <a:ahLst/>
              <a:cxnLst/>
              <a:rect l="l" t="t" r="r" b="b"/>
              <a:pathLst>
                <a:path w="1035684" h="563879">
                  <a:moveTo>
                    <a:pt x="517648" y="563323"/>
                  </a:moveTo>
                  <a:lnTo>
                    <a:pt x="441152" y="562451"/>
                  </a:lnTo>
                  <a:lnTo>
                    <a:pt x="368141" y="559917"/>
                  </a:lnTo>
                  <a:lnTo>
                    <a:pt x="299416" y="555845"/>
                  </a:lnTo>
                  <a:lnTo>
                    <a:pt x="235779" y="550360"/>
                  </a:lnTo>
                  <a:lnTo>
                    <a:pt x="178029" y="543586"/>
                  </a:lnTo>
                  <a:lnTo>
                    <a:pt x="126967" y="535648"/>
                  </a:lnTo>
                  <a:lnTo>
                    <a:pt x="83393" y="526670"/>
                  </a:lnTo>
                  <a:lnTo>
                    <a:pt x="21915" y="506093"/>
                  </a:lnTo>
                  <a:lnTo>
                    <a:pt x="0" y="482849"/>
                  </a:lnTo>
                  <a:lnTo>
                    <a:pt x="0" y="0"/>
                  </a:lnTo>
                  <a:lnTo>
                    <a:pt x="5612" y="11893"/>
                  </a:lnTo>
                  <a:lnTo>
                    <a:pt x="21915" y="23243"/>
                  </a:lnTo>
                  <a:lnTo>
                    <a:pt x="83393" y="43821"/>
                  </a:lnTo>
                  <a:lnTo>
                    <a:pt x="126967" y="52799"/>
                  </a:lnTo>
                  <a:lnTo>
                    <a:pt x="178029" y="60737"/>
                  </a:lnTo>
                  <a:lnTo>
                    <a:pt x="235779" y="67511"/>
                  </a:lnTo>
                  <a:lnTo>
                    <a:pt x="299416" y="72996"/>
                  </a:lnTo>
                  <a:lnTo>
                    <a:pt x="368141" y="77068"/>
                  </a:lnTo>
                  <a:lnTo>
                    <a:pt x="441152" y="79602"/>
                  </a:lnTo>
                  <a:lnTo>
                    <a:pt x="517648" y="80474"/>
                  </a:lnTo>
                  <a:lnTo>
                    <a:pt x="594145" y="79602"/>
                  </a:lnTo>
                  <a:lnTo>
                    <a:pt x="667156" y="77068"/>
                  </a:lnTo>
                  <a:lnTo>
                    <a:pt x="735880" y="72996"/>
                  </a:lnTo>
                  <a:lnTo>
                    <a:pt x="799518" y="67511"/>
                  </a:lnTo>
                  <a:lnTo>
                    <a:pt x="857268" y="60737"/>
                  </a:lnTo>
                  <a:lnTo>
                    <a:pt x="908330" y="52799"/>
                  </a:lnTo>
                  <a:lnTo>
                    <a:pt x="951903" y="43821"/>
                  </a:lnTo>
                  <a:lnTo>
                    <a:pt x="1013381" y="23243"/>
                  </a:lnTo>
                  <a:lnTo>
                    <a:pt x="1035297" y="0"/>
                  </a:lnTo>
                  <a:lnTo>
                    <a:pt x="1035297" y="482849"/>
                  </a:lnTo>
                  <a:lnTo>
                    <a:pt x="987187" y="516777"/>
                  </a:lnTo>
                  <a:lnTo>
                    <a:pt x="908330" y="535648"/>
                  </a:lnTo>
                  <a:lnTo>
                    <a:pt x="857268" y="543586"/>
                  </a:lnTo>
                  <a:lnTo>
                    <a:pt x="799518" y="550360"/>
                  </a:lnTo>
                  <a:lnTo>
                    <a:pt x="735880" y="555845"/>
                  </a:lnTo>
                  <a:lnTo>
                    <a:pt x="667156" y="559917"/>
                  </a:lnTo>
                  <a:lnTo>
                    <a:pt x="594145" y="562451"/>
                  </a:lnTo>
                  <a:lnTo>
                    <a:pt x="517648" y="563323"/>
                  </a:lnTo>
                  <a:close/>
                </a:path>
              </a:pathLst>
            </a:custGeom>
            <a:solidFill>
              <a:srgbClr val="7E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80309" y="3538092"/>
              <a:ext cx="1035685" cy="161290"/>
            </a:xfrm>
            <a:custGeom>
              <a:avLst/>
              <a:gdLst/>
              <a:ahLst/>
              <a:cxnLst/>
              <a:rect l="l" t="t" r="r" b="b"/>
              <a:pathLst>
                <a:path w="1035684" h="161289">
                  <a:moveTo>
                    <a:pt x="517648" y="160949"/>
                  </a:moveTo>
                  <a:lnTo>
                    <a:pt x="441152" y="160077"/>
                  </a:lnTo>
                  <a:lnTo>
                    <a:pt x="368141" y="157542"/>
                  </a:lnTo>
                  <a:lnTo>
                    <a:pt x="299416" y="153470"/>
                  </a:lnTo>
                  <a:lnTo>
                    <a:pt x="235779" y="147985"/>
                  </a:lnTo>
                  <a:lnTo>
                    <a:pt x="178029" y="141212"/>
                  </a:lnTo>
                  <a:lnTo>
                    <a:pt x="126967" y="133274"/>
                  </a:lnTo>
                  <a:lnTo>
                    <a:pt x="83393" y="124296"/>
                  </a:lnTo>
                  <a:lnTo>
                    <a:pt x="21915" y="103718"/>
                  </a:lnTo>
                  <a:lnTo>
                    <a:pt x="0" y="80474"/>
                  </a:lnTo>
                  <a:lnTo>
                    <a:pt x="5612" y="68581"/>
                  </a:lnTo>
                  <a:lnTo>
                    <a:pt x="48110" y="46546"/>
                  </a:lnTo>
                  <a:lnTo>
                    <a:pt x="126967" y="27675"/>
                  </a:lnTo>
                  <a:lnTo>
                    <a:pt x="178029" y="19737"/>
                  </a:lnTo>
                  <a:lnTo>
                    <a:pt x="235779" y="12963"/>
                  </a:lnTo>
                  <a:lnTo>
                    <a:pt x="299416" y="7478"/>
                  </a:lnTo>
                  <a:lnTo>
                    <a:pt x="368141" y="3406"/>
                  </a:lnTo>
                  <a:lnTo>
                    <a:pt x="441152" y="872"/>
                  </a:lnTo>
                  <a:lnTo>
                    <a:pt x="517648" y="0"/>
                  </a:lnTo>
                  <a:lnTo>
                    <a:pt x="594145" y="872"/>
                  </a:lnTo>
                  <a:lnTo>
                    <a:pt x="667156" y="3406"/>
                  </a:lnTo>
                  <a:lnTo>
                    <a:pt x="735880" y="7478"/>
                  </a:lnTo>
                  <a:lnTo>
                    <a:pt x="799518" y="12963"/>
                  </a:lnTo>
                  <a:lnTo>
                    <a:pt x="857268" y="19737"/>
                  </a:lnTo>
                  <a:lnTo>
                    <a:pt x="908330" y="27675"/>
                  </a:lnTo>
                  <a:lnTo>
                    <a:pt x="951903" y="36653"/>
                  </a:lnTo>
                  <a:lnTo>
                    <a:pt x="1013381" y="57230"/>
                  </a:lnTo>
                  <a:lnTo>
                    <a:pt x="1035297" y="80474"/>
                  </a:lnTo>
                  <a:lnTo>
                    <a:pt x="1029685" y="92367"/>
                  </a:lnTo>
                  <a:lnTo>
                    <a:pt x="987187" y="114403"/>
                  </a:lnTo>
                  <a:lnTo>
                    <a:pt x="908330" y="133274"/>
                  </a:lnTo>
                  <a:lnTo>
                    <a:pt x="857268" y="141212"/>
                  </a:lnTo>
                  <a:lnTo>
                    <a:pt x="799518" y="147985"/>
                  </a:lnTo>
                  <a:lnTo>
                    <a:pt x="735880" y="153470"/>
                  </a:lnTo>
                  <a:lnTo>
                    <a:pt x="667156" y="157542"/>
                  </a:lnTo>
                  <a:lnTo>
                    <a:pt x="594145" y="160077"/>
                  </a:lnTo>
                  <a:lnTo>
                    <a:pt x="517648" y="160949"/>
                  </a:lnTo>
                  <a:close/>
                </a:path>
              </a:pathLst>
            </a:custGeom>
            <a:solidFill>
              <a:srgbClr val="B1B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49970" y="3740275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DB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92359" y="4360016"/>
            <a:ext cx="1035685" cy="643890"/>
            <a:chOff x="7692359" y="4360016"/>
            <a:chExt cx="1035685" cy="643890"/>
          </a:xfrm>
        </p:grpSpPr>
        <p:sp>
          <p:nvSpPr>
            <p:cNvPr id="29" name="object 29"/>
            <p:cNvSpPr/>
            <p:nvPr/>
          </p:nvSpPr>
          <p:spPr>
            <a:xfrm>
              <a:off x="7692359" y="4440491"/>
              <a:ext cx="1035685" cy="563880"/>
            </a:xfrm>
            <a:custGeom>
              <a:avLst/>
              <a:gdLst/>
              <a:ahLst/>
              <a:cxnLst/>
              <a:rect l="l" t="t" r="r" b="b"/>
              <a:pathLst>
                <a:path w="1035684" h="563879">
                  <a:moveTo>
                    <a:pt x="517648" y="563323"/>
                  </a:moveTo>
                  <a:lnTo>
                    <a:pt x="441152" y="562451"/>
                  </a:lnTo>
                  <a:lnTo>
                    <a:pt x="368141" y="559917"/>
                  </a:lnTo>
                  <a:lnTo>
                    <a:pt x="299416" y="555845"/>
                  </a:lnTo>
                  <a:lnTo>
                    <a:pt x="235779" y="550360"/>
                  </a:lnTo>
                  <a:lnTo>
                    <a:pt x="178029" y="543586"/>
                  </a:lnTo>
                  <a:lnTo>
                    <a:pt x="126967" y="535648"/>
                  </a:lnTo>
                  <a:lnTo>
                    <a:pt x="83393" y="526670"/>
                  </a:lnTo>
                  <a:lnTo>
                    <a:pt x="21915" y="506093"/>
                  </a:lnTo>
                  <a:lnTo>
                    <a:pt x="0" y="482849"/>
                  </a:lnTo>
                  <a:lnTo>
                    <a:pt x="0" y="0"/>
                  </a:lnTo>
                  <a:lnTo>
                    <a:pt x="5612" y="11893"/>
                  </a:lnTo>
                  <a:lnTo>
                    <a:pt x="21915" y="23243"/>
                  </a:lnTo>
                  <a:lnTo>
                    <a:pt x="83393" y="43821"/>
                  </a:lnTo>
                  <a:lnTo>
                    <a:pt x="126967" y="52799"/>
                  </a:lnTo>
                  <a:lnTo>
                    <a:pt x="178029" y="60737"/>
                  </a:lnTo>
                  <a:lnTo>
                    <a:pt x="235779" y="67511"/>
                  </a:lnTo>
                  <a:lnTo>
                    <a:pt x="299416" y="72996"/>
                  </a:lnTo>
                  <a:lnTo>
                    <a:pt x="368141" y="77068"/>
                  </a:lnTo>
                  <a:lnTo>
                    <a:pt x="441152" y="79602"/>
                  </a:lnTo>
                  <a:lnTo>
                    <a:pt x="517648" y="80474"/>
                  </a:lnTo>
                  <a:lnTo>
                    <a:pt x="594145" y="79602"/>
                  </a:lnTo>
                  <a:lnTo>
                    <a:pt x="667156" y="77068"/>
                  </a:lnTo>
                  <a:lnTo>
                    <a:pt x="735880" y="72996"/>
                  </a:lnTo>
                  <a:lnTo>
                    <a:pt x="799518" y="67511"/>
                  </a:lnTo>
                  <a:lnTo>
                    <a:pt x="857268" y="60737"/>
                  </a:lnTo>
                  <a:lnTo>
                    <a:pt x="908330" y="52799"/>
                  </a:lnTo>
                  <a:lnTo>
                    <a:pt x="951903" y="43821"/>
                  </a:lnTo>
                  <a:lnTo>
                    <a:pt x="1013381" y="23243"/>
                  </a:lnTo>
                  <a:lnTo>
                    <a:pt x="1035297" y="0"/>
                  </a:lnTo>
                  <a:lnTo>
                    <a:pt x="1035297" y="482849"/>
                  </a:lnTo>
                  <a:lnTo>
                    <a:pt x="987187" y="516777"/>
                  </a:lnTo>
                  <a:lnTo>
                    <a:pt x="908330" y="535648"/>
                  </a:lnTo>
                  <a:lnTo>
                    <a:pt x="857268" y="543586"/>
                  </a:lnTo>
                  <a:lnTo>
                    <a:pt x="799518" y="550360"/>
                  </a:lnTo>
                  <a:lnTo>
                    <a:pt x="735880" y="555845"/>
                  </a:lnTo>
                  <a:lnTo>
                    <a:pt x="667156" y="559917"/>
                  </a:lnTo>
                  <a:lnTo>
                    <a:pt x="594145" y="562451"/>
                  </a:lnTo>
                  <a:lnTo>
                    <a:pt x="517648" y="563323"/>
                  </a:lnTo>
                  <a:close/>
                </a:path>
              </a:pathLst>
            </a:custGeom>
            <a:solidFill>
              <a:srgbClr val="7E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92359" y="4360016"/>
              <a:ext cx="1035685" cy="161290"/>
            </a:xfrm>
            <a:custGeom>
              <a:avLst/>
              <a:gdLst/>
              <a:ahLst/>
              <a:cxnLst/>
              <a:rect l="l" t="t" r="r" b="b"/>
              <a:pathLst>
                <a:path w="1035684" h="161289">
                  <a:moveTo>
                    <a:pt x="517648" y="160949"/>
                  </a:moveTo>
                  <a:lnTo>
                    <a:pt x="441152" y="160077"/>
                  </a:lnTo>
                  <a:lnTo>
                    <a:pt x="368141" y="157542"/>
                  </a:lnTo>
                  <a:lnTo>
                    <a:pt x="299416" y="153470"/>
                  </a:lnTo>
                  <a:lnTo>
                    <a:pt x="235779" y="147985"/>
                  </a:lnTo>
                  <a:lnTo>
                    <a:pt x="178029" y="141212"/>
                  </a:lnTo>
                  <a:lnTo>
                    <a:pt x="126967" y="133274"/>
                  </a:lnTo>
                  <a:lnTo>
                    <a:pt x="83393" y="124296"/>
                  </a:lnTo>
                  <a:lnTo>
                    <a:pt x="21915" y="103718"/>
                  </a:lnTo>
                  <a:lnTo>
                    <a:pt x="0" y="80474"/>
                  </a:lnTo>
                  <a:lnTo>
                    <a:pt x="5612" y="68581"/>
                  </a:lnTo>
                  <a:lnTo>
                    <a:pt x="48110" y="46546"/>
                  </a:lnTo>
                  <a:lnTo>
                    <a:pt x="126967" y="27675"/>
                  </a:lnTo>
                  <a:lnTo>
                    <a:pt x="178029" y="19737"/>
                  </a:lnTo>
                  <a:lnTo>
                    <a:pt x="235779" y="12963"/>
                  </a:lnTo>
                  <a:lnTo>
                    <a:pt x="299416" y="7478"/>
                  </a:lnTo>
                  <a:lnTo>
                    <a:pt x="368141" y="3406"/>
                  </a:lnTo>
                  <a:lnTo>
                    <a:pt x="441152" y="872"/>
                  </a:lnTo>
                  <a:lnTo>
                    <a:pt x="517648" y="0"/>
                  </a:lnTo>
                  <a:lnTo>
                    <a:pt x="594145" y="872"/>
                  </a:lnTo>
                  <a:lnTo>
                    <a:pt x="667156" y="3406"/>
                  </a:lnTo>
                  <a:lnTo>
                    <a:pt x="735880" y="7478"/>
                  </a:lnTo>
                  <a:lnTo>
                    <a:pt x="799518" y="12963"/>
                  </a:lnTo>
                  <a:lnTo>
                    <a:pt x="857268" y="19737"/>
                  </a:lnTo>
                  <a:lnTo>
                    <a:pt x="908330" y="27675"/>
                  </a:lnTo>
                  <a:lnTo>
                    <a:pt x="951903" y="36653"/>
                  </a:lnTo>
                  <a:lnTo>
                    <a:pt x="1013381" y="57230"/>
                  </a:lnTo>
                  <a:lnTo>
                    <a:pt x="1035297" y="80474"/>
                  </a:lnTo>
                  <a:lnTo>
                    <a:pt x="1029685" y="92367"/>
                  </a:lnTo>
                  <a:lnTo>
                    <a:pt x="987187" y="114403"/>
                  </a:lnTo>
                  <a:lnTo>
                    <a:pt x="908330" y="133274"/>
                  </a:lnTo>
                  <a:lnTo>
                    <a:pt x="857268" y="141212"/>
                  </a:lnTo>
                  <a:lnTo>
                    <a:pt x="799518" y="147985"/>
                  </a:lnTo>
                  <a:lnTo>
                    <a:pt x="735880" y="153470"/>
                  </a:lnTo>
                  <a:lnTo>
                    <a:pt x="667156" y="157542"/>
                  </a:lnTo>
                  <a:lnTo>
                    <a:pt x="594145" y="160077"/>
                  </a:lnTo>
                  <a:lnTo>
                    <a:pt x="517648" y="160949"/>
                  </a:lnTo>
                  <a:close/>
                </a:path>
              </a:pathLst>
            </a:custGeom>
            <a:solidFill>
              <a:srgbClr val="B1B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62019" y="4562195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DB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4595" y="1906696"/>
            <a:ext cx="1690370" cy="1395730"/>
          </a:xfrm>
          <a:prstGeom prst="rect">
            <a:avLst/>
          </a:prstGeom>
          <a:solidFill>
            <a:srgbClr val="D8D1E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85090" marR="186055">
              <a:lnSpc>
                <a:spcPct val="100699"/>
              </a:lnSpc>
            </a:pP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Cafe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- front  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microservice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8795" y="991473"/>
            <a:ext cx="1802130" cy="51689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Eureka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21716" y="371524"/>
            <a:ext cx="1609090" cy="4307205"/>
            <a:chOff x="4121716" y="371524"/>
            <a:chExt cx="1609090" cy="4307205"/>
          </a:xfrm>
        </p:grpSpPr>
        <p:sp>
          <p:nvSpPr>
            <p:cNvPr id="35" name="object 35"/>
            <p:cNvSpPr/>
            <p:nvPr/>
          </p:nvSpPr>
          <p:spPr>
            <a:xfrm>
              <a:off x="4181866" y="381049"/>
              <a:ext cx="1539875" cy="2131060"/>
            </a:xfrm>
            <a:custGeom>
              <a:avLst/>
              <a:gdLst/>
              <a:ahLst/>
              <a:cxnLst/>
              <a:rect l="l" t="t" r="r" b="b"/>
              <a:pathLst>
                <a:path w="1539875" h="2131060">
                  <a:moveTo>
                    <a:pt x="1539271" y="0"/>
                  </a:moveTo>
                  <a:lnTo>
                    <a:pt x="0" y="213094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21716" y="2484040"/>
              <a:ext cx="95174" cy="1075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02941" y="1272947"/>
              <a:ext cx="1518285" cy="1259205"/>
            </a:xfrm>
            <a:custGeom>
              <a:avLst/>
              <a:gdLst/>
              <a:ahLst/>
              <a:cxnLst/>
              <a:rect l="l" t="t" r="r" b="b"/>
              <a:pathLst>
                <a:path w="1518285" h="1259205">
                  <a:moveTo>
                    <a:pt x="1518196" y="0"/>
                  </a:moveTo>
                  <a:lnTo>
                    <a:pt x="0" y="125874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26866" y="2497945"/>
              <a:ext cx="105674" cy="98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25191" y="2164845"/>
              <a:ext cx="1496060" cy="410209"/>
            </a:xfrm>
            <a:custGeom>
              <a:avLst/>
              <a:gdLst/>
              <a:ahLst/>
              <a:cxnLst/>
              <a:rect l="l" t="t" r="r" b="b"/>
              <a:pathLst>
                <a:path w="1496060" h="410210">
                  <a:moveTo>
                    <a:pt x="1495946" y="0"/>
                  </a:moveTo>
                  <a:lnTo>
                    <a:pt x="0" y="4096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32266" y="2534594"/>
              <a:ext cx="110749" cy="79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26241" y="2630419"/>
              <a:ext cx="1495425" cy="350520"/>
            </a:xfrm>
            <a:custGeom>
              <a:avLst/>
              <a:gdLst/>
              <a:ahLst/>
              <a:cxnLst/>
              <a:rect l="l" t="t" r="r" b="b"/>
              <a:pathLst>
                <a:path w="1495425" h="350519">
                  <a:moveTo>
                    <a:pt x="1494896" y="35012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32541" y="2590244"/>
              <a:ext cx="110399" cy="80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04666" y="2675469"/>
              <a:ext cx="1517015" cy="1196975"/>
            </a:xfrm>
            <a:custGeom>
              <a:avLst/>
              <a:gdLst/>
              <a:ahLst/>
              <a:cxnLst/>
              <a:rect l="l" t="t" r="r" b="b"/>
              <a:pathLst>
                <a:path w="1517014" h="1196975">
                  <a:moveTo>
                    <a:pt x="1516471" y="119697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27266" y="2612369"/>
              <a:ext cx="106424" cy="97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5141" y="2694544"/>
              <a:ext cx="1536065" cy="1974214"/>
            </a:xfrm>
            <a:custGeom>
              <a:avLst/>
              <a:gdLst/>
              <a:ahLst/>
              <a:cxnLst/>
              <a:rect l="l" t="t" r="r" b="b"/>
              <a:pathLst>
                <a:path w="1536064" h="1974214">
                  <a:moveTo>
                    <a:pt x="1535996" y="197409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2516" y="2616794"/>
              <a:ext cx="96974" cy="106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7429534" y="340059"/>
            <a:ext cx="250774" cy="81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29534" y="1234565"/>
            <a:ext cx="260299" cy="819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29510" y="2129255"/>
            <a:ext cx="260324" cy="81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29534" y="2939544"/>
            <a:ext cx="250774" cy="81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29510" y="3826292"/>
            <a:ext cx="260324" cy="818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29559" y="4633115"/>
            <a:ext cx="272324" cy="81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83849" y="1854696"/>
            <a:ext cx="2313940" cy="1499870"/>
            <a:chOff x="83849" y="1854696"/>
            <a:chExt cx="2313940" cy="1499870"/>
          </a:xfrm>
        </p:grpSpPr>
        <p:sp>
          <p:nvSpPr>
            <p:cNvPr id="54" name="object 54"/>
            <p:cNvSpPr/>
            <p:nvPr/>
          </p:nvSpPr>
          <p:spPr>
            <a:xfrm>
              <a:off x="83849" y="1854696"/>
              <a:ext cx="1499621" cy="149962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83471" y="2604494"/>
              <a:ext cx="669925" cy="0"/>
            </a:xfrm>
            <a:custGeom>
              <a:avLst/>
              <a:gdLst/>
              <a:ahLst/>
              <a:cxnLst/>
              <a:rect l="l" t="t" r="r" b="b"/>
              <a:pathLst>
                <a:path w="669925">
                  <a:moveTo>
                    <a:pt x="0" y="0"/>
                  </a:moveTo>
                  <a:lnTo>
                    <a:pt x="669748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38933" y="2543007"/>
              <a:ext cx="158252" cy="12297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16424" y="168132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3838"/>
                </a:solidFill>
              </a:rPr>
              <a:t>Project</a:t>
            </a:r>
            <a:r>
              <a:rPr sz="2400" spc="-175" dirty="0">
                <a:solidFill>
                  <a:srgbClr val="383838"/>
                </a:solidFill>
              </a:rPr>
              <a:t> </a:t>
            </a:r>
            <a:r>
              <a:rPr sz="2400" spc="-5" dirty="0">
                <a:solidFill>
                  <a:srgbClr val="383838"/>
                </a:solidFill>
              </a:rPr>
              <a:t>Architecture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28" y="388703"/>
            <a:ext cx="3278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24242"/>
                </a:solidFill>
              </a:rPr>
              <a:t>Micro-Services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95951" y="4848690"/>
            <a:ext cx="2729230" cy="170815"/>
          </a:xfrm>
          <a:custGeom>
            <a:avLst/>
            <a:gdLst/>
            <a:ahLst/>
            <a:cxnLst/>
            <a:rect l="l" t="t" r="r" b="b"/>
            <a:pathLst>
              <a:path w="2729230" h="170814">
                <a:moveTo>
                  <a:pt x="2729092" y="170324"/>
                </a:moveTo>
                <a:lnTo>
                  <a:pt x="0" y="170324"/>
                </a:lnTo>
                <a:lnTo>
                  <a:pt x="0" y="0"/>
                </a:lnTo>
                <a:lnTo>
                  <a:pt x="2729092" y="0"/>
                </a:lnTo>
                <a:lnTo>
                  <a:pt x="2729092" y="170324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3843" y="4848690"/>
            <a:ext cx="2729230" cy="170815"/>
          </a:xfrm>
          <a:custGeom>
            <a:avLst/>
            <a:gdLst/>
            <a:ahLst/>
            <a:cxnLst/>
            <a:rect l="l" t="t" r="r" b="b"/>
            <a:pathLst>
              <a:path w="2729229" h="170814">
                <a:moveTo>
                  <a:pt x="2729119" y="170324"/>
                </a:moveTo>
                <a:lnTo>
                  <a:pt x="0" y="170324"/>
                </a:lnTo>
                <a:lnTo>
                  <a:pt x="0" y="0"/>
                </a:lnTo>
                <a:lnTo>
                  <a:pt x="2729119" y="0"/>
                </a:lnTo>
                <a:lnTo>
                  <a:pt x="2729119" y="170324"/>
                </a:lnTo>
                <a:close/>
              </a:path>
            </a:pathLst>
          </a:custGeom>
          <a:solidFill>
            <a:srgbClr val="95A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5512" y="4848690"/>
            <a:ext cx="2729230" cy="170815"/>
          </a:xfrm>
          <a:custGeom>
            <a:avLst/>
            <a:gdLst/>
            <a:ahLst/>
            <a:cxnLst/>
            <a:rect l="l" t="t" r="r" b="b"/>
            <a:pathLst>
              <a:path w="2729229" h="170814">
                <a:moveTo>
                  <a:pt x="2729094" y="170324"/>
                </a:moveTo>
                <a:lnTo>
                  <a:pt x="0" y="170324"/>
                </a:lnTo>
                <a:lnTo>
                  <a:pt x="0" y="0"/>
                </a:lnTo>
                <a:lnTo>
                  <a:pt x="2729094" y="0"/>
                </a:lnTo>
                <a:lnTo>
                  <a:pt x="2729094" y="170324"/>
                </a:lnTo>
                <a:close/>
              </a:path>
            </a:pathLst>
          </a:custGeom>
          <a:solidFill>
            <a:srgbClr val="FBC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951" y="1212152"/>
            <a:ext cx="2729230" cy="3424554"/>
          </a:xfrm>
          <a:prstGeom prst="rect">
            <a:avLst/>
          </a:prstGeom>
          <a:solidFill>
            <a:srgbClr val="93C37C"/>
          </a:solidFill>
        </p:spPr>
        <p:txBody>
          <a:bodyPr vert="horz" wrap="square" lIns="0" tIns="1651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300"/>
              </a:spcBef>
              <a:tabLst>
                <a:tab pos="542290" algn="l"/>
              </a:tabLst>
            </a:pP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1.	Login/Signup</a:t>
            </a:r>
            <a:endParaRPr sz="2400">
              <a:latin typeface="Arial"/>
              <a:cs typeface="Arial"/>
            </a:endParaRPr>
          </a:p>
          <a:p>
            <a:pPr marL="542925" indent="-410209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542290" algn="l"/>
                <a:tab pos="542925" algn="l"/>
              </a:tabLst>
            </a:pPr>
            <a:r>
              <a:rPr sz="1800" spc="-15" dirty="0">
                <a:latin typeface="Lato"/>
                <a:cs typeface="Lato"/>
              </a:rPr>
              <a:t>Sign-up</a:t>
            </a:r>
            <a:endParaRPr sz="1800">
              <a:latin typeface="Lato"/>
              <a:cs typeface="Lato"/>
            </a:endParaRPr>
          </a:p>
          <a:p>
            <a:pPr marL="542925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42290" algn="l"/>
                <a:tab pos="542925" algn="l"/>
              </a:tabLst>
            </a:pPr>
            <a:r>
              <a:rPr sz="1800" spc="-10" dirty="0">
                <a:latin typeface="Lato"/>
                <a:cs typeface="Lato"/>
              </a:rPr>
              <a:t>Login</a:t>
            </a:r>
            <a:endParaRPr sz="1800">
              <a:latin typeface="Lato"/>
              <a:cs typeface="Lato"/>
            </a:endParaRPr>
          </a:p>
          <a:p>
            <a:pPr marL="542925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42290" algn="l"/>
                <a:tab pos="542925" algn="l"/>
              </a:tabLst>
            </a:pPr>
            <a:r>
              <a:rPr sz="1800" spc="-5" dirty="0">
                <a:latin typeface="Lato"/>
                <a:cs typeface="Lato"/>
              </a:rPr>
              <a:t>Forgot</a:t>
            </a:r>
            <a:r>
              <a:rPr sz="1800" spc="-125" dirty="0">
                <a:latin typeface="Lato"/>
                <a:cs typeface="Lato"/>
              </a:rPr>
              <a:t> </a:t>
            </a:r>
            <a:r>
              <a:rPr sz="1800" dirty="0">
                <a:latin typeface="Lato"/>
                <a:cs typeface="Lato"/>
              </a:rPr>
              <a:t>password</a:t>
            </a:r>
            <a:endParaRPr sz="1800">
              <a:latin typeface="Lato"/>
              <a:cs typeface="Lato"/>
            </a:endParaRPr>
          </a:p>
          <a:p>
            <a:pPr marL="542925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42290" algn="l"/>
                <a:tab pos="542925" algn="l"/>
              </a:tabLst>
            </a:pPr>
            <a:r>
              <a:rPr sz="1800" spc="5" dirty="0">
                <a:latin typeface="Lato"/>
                <a:cs typeface="Lato"/>
              </a:rPr>
              <a:t>Reset</a:t>
            </a:r>
            <a:r>
              <a:rPr sz="1800" spc="-120" dirty="0">
                <a:latin typeface="Lato"/>
                <a:cs typeface="Lato"/>
              </a:rPr>
              <a:t> </a:t>
            </a:r>
            <a:r>
              <a:rPr sz="1800" dirty="0">
                <a:latin typeface="Lato"/>
                <a:cs typeface="Lato"/>
              </a:rPr>
              <a:t>password</a:t>
            </a:r>
            <a:endParaRPr sz="1800">
              <a:latin typeface="Lato"/>
              <a:cs typeface="Lato"/>
            </a:endParaRPr>
          </a:p>
          <a:p>
            <a:pPr marL="542925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42290" algn="l"/>
                <a:tab pos="542925" algn="l"/>
              </a:tabLst>
            </a:pPr>
            <a:r>
              <a:rPr sz="1800" spc="15" dirty="0">
                <a:latin typeface="Lato"/>
                <a:cs typeface="Lato"/>
              </a:rPr>
              <a:t>Proﬁle</a:t>
            </a:r>
            <a:endParaRPr sz="1800">
              <a:latin typeface="Lato"/>
              <a:cs typeface="Lato"/>
            </a:endParaRPr>
          </a:p>
          <a:p>
            <a:pPr marL="542925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42290" algn="l"/>
                <a:tab pos="542925" algn="l"/>
              </a:tabLst>
            </a:pPr>
            <a:r>
              <a:rPr sz="1800" spc="-5" dirty="0">
                <a:latin typeface="Lato"/>
                <a:cs typeface="Lato"/>
              </a:rPr>
              <a:t>View</a:t>
            </a:r>
            <a:r>
              <a:rPr sz="1800" spc="-120" dirty="0">
                <a:latin typeface="Lato"/>
                <a:cs typeface="Lato"/>
              </a:rPr>
              <a:t> </a:t>
            </a:r>
            <a:r>
              <a:rPr sz="1800" spc="30" dirty="0">
                <a:latin typeface="Lato"/>
                <a:cs typeface="Lato"/>
              </a:rPr>
              <a:t>all</a:t>
            </a:r>
            <a:endParaRPr sz="18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843" y="1212152"/>
            <a:ext cx="2729230" cy="3424554"/>
          </a:xfrm>
          <a:prstGeom prst="rect">
            <a:avLst/>
          </a:prstGeom>
          <a:solidFill>
            <a:srgbClr val="95A8B3"/>
          </a:solidFill>
        </p:spPr>
        <p:txBody>
          <a:bodyPr vert="horz" wrap="square" lIns="0" tIns="1651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2. Cafe</a:t>
            </a:r>
            <a:r>
              <a:rPr sz="24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Details</a:t>
            </a:r>
            <a:endParaRPr sz="2400">
              <a:latin typeface="Arial"/>
              <a:cs typeface="Arial"/>
            </a:endParaRPr>
          </a:p>
          <a:p>
            <a:pPr marL="554990" indent="-410209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554990" algn="l"/>
                <a:tab pos="555625" algn="l"/>
              </a:tabLst>
            </a:pP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Add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Cafe</a:t>
            </a:r>
            <a:endParaRPr sz="1800">
              <a:latin typeface="Lato"/>
              <a:cs typeface="Lato"/>
            </a:endParaRPr>
          </a:p>
          <a:p>
            <a:pPr marL="554990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54990" algn="l"/>
                <a:tab pos="555625" algn="l"/>
              </a:tabLst>
            </a:pPr>
            <a:r>
              <a:rPr sz="1800" spc="-15" dirty="0">
                <a:solidFill>
                  <a:srgbClr val="424242"/>
                </a:solidFill>
                <a:latin typeface="Lato"/>
                <a:cs typeface="Lato"/>
              </a:rPr>
              <a:t>Remove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Cafe</a:t>
            </a:r>
            <a:endParaRPr sz="1800">
              <a:latin typeface="Lato"/>
              <a:cs typeface="Lato"/>
            </a:endParaRPr>
          </a:p>
          <a:p>
            <a:pPr marL="554990" marR="855344" indent="-410209">
              <a:lnSpc>
                <a:spcPct val="100699"/>
              </a:lnSpc>
              <a:buAutoNum type="arabicPeriod"/>
              <a:tabLst>
                <a:tab pos="554990" algn="l"/>
                <a:tab pos="555625" algn="l"/>
              </a:tabLst>
            </a:pPr>
            <a:r>
              <a:rPr sz="1800" spc="-15" dirty="0">
                <a:solidFill>
                  <a:srgbClr val="424242"/>
                </a:solidFill>
                <a:latin typeface="Lato"/>
                <a:cs typeface="Lato"/>
              </a:rPr>
              <a:t>Fetch </a:t>
            </a:r>
            <a:r>
              <a:rPr sz="1800" spc="-10" dirty="0">
                <a:solidFill>
                  <a:srgbClr val="424242"/>
                </a:solidFill>
                <a:latin typeface="Lato"/>
                <a:cs typeface="Lato"/>
              </a:rPr>
              <a:t>cafe</a:t>
            </a:r>
            <a:r>
              <a:rPr sz="1800" spc="-295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Lato"/>
                <a:cs typeface="Lato"/>
              </a:rPr>
              <a:t>by  </a:t>
            </a:r>
            <a:r>
              <a:rPr sz="1800" spc="5" dirty="0">
                <a:solidFill>
                  <a:srgbClr val="424242"/>
                </a:solidFill>
                <a:latin typeface="Lato"/>
                <a:cs typeface="Lato"/>
              </a:rPr>
              <a:t>location</a:t>
            </a:r>
            <a:endParaRPr sz="1800">
              <a:latin typeface="Lato"/>
              <a:cs typeface="Lato"/>
            </a:endParaRPr>
          </a:p>
          <a:p>
            <a:pPr marL="554990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54990" algn="l"/>
                <a:tab pos="555625" algn="l"/>
              </a:tabLst>
            </a:pPr>
            <a:r>
              <a:rPr sz="1800" spc="-15" dirty="0">
                <a:solidFill>
                  <a:srgbClr val="424242"/>
                </a:solidFill>
                <a:latin typeface="Lato"/>
                <a:cs typeface="Lato"/>
              </a:rPr>
              <a:t>Fetch </a:t>
            </a:r>
            <a:r>
              <a:rPr sz="1800" spc="30" dirty="0">
                <a:solidFill>
                  <a:srgbClr val="424242"/>
                </a:solidFill>
                <a:latin typeface="Lato"/>
                <a:cs typeface="Lato"/>
              </a:rPr>
              <a:t>all</a:t>
            </a:r>
            <a:r>
              <a:rPr sz="1800" spc="-225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Lato"/>
                <a:cs typeface="Lato"/>
              </a:rPr>
              <a:t>cafe</a:t>
            </a:r>
            <a:endParaRPr sz="1800">
              <a:latin typeface="Lato"/>
              <a:cs typeface="Lato"/>
            </a:endParaRPr>
          </a:p>
          <a:p>
            <a:pPr marL="554990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54990" algn="l"/>
                <a:tab pos="555625" algn="l"/>
              </a:tabLst>
            </a:pP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Update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Lato"/>
                <a:cs typeface="Lato"/>
              </a:rPr>
              <a:t>cafe</a:t>
            </a:r>
            <a:endParaRPr sz="1800">
              <a:latin typeface="Lato"/>
              <a:cs typeface="Lato"/>
            </a:endParaRPr>
          </a:p>
          <a:p>
            <a:pPr marL="554990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54990" algn="l"/>
                <a:tab pos="555625" algn="l"/>
              </a:tabLst>
            </a:pP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Add </a:t>
            </a: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menu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to</a:t>
            </a:r>
            <a:r>
              <a:rPr sz="1800" spc="-36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Lato"/>
                <a:cs typeface="Lato"/>
              </a:rPr>
              <a:t>cafe</a:t>
            </a:r>
            <a:endParaRPr sz="18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5512" y="1212152"/>
            <a:ext cx="2729230" cy="3424554"/>
          </a:xfrm>
          <a:prstGeom prst="rect">
            <a:avLst/>
          </a:prstGeom>
          <a:solidFill>
            <a:srgbClr val="FBC37E"/>
          </a:solidFill>
        </p:spPr>
        <p:txBody>
          <a:bodyPr vert="horz" wrap="square" lIns="0" tIns="103505" rIns="0" bIns="0" rtlCol="0">
            <a:spAutoFit/>
          </a:bodyPr>
          <a:lstStyle/>
          <a:p>
            <a:pPr marL="441325" indent="-339090">
              <a:lnSpc>
                <a:spcPct val="100000"/>
              </a:lnSpc>
              <a:spcBef>
                <a:spcPts val="815"/>
              </a:spcBef>
              <a:buAutoNum type="arabicPeriod" startAt="3"/>
              <a:tabLst>
                <a:tab pos="441959" algn="l"/>
              </a:tabLst>
            </a:pP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Cafe</a:t>
            </a:r>
            <a:r>
              <a:rPr sz="24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24242"/>
                </a:solidFill>
                <a:latin typeface="Arial"/>
                <a:cs typeface="Arial"/>
              </a:rPr>
              <a:t>Menu</a:t>
            </a:r>
            <a:endParaRPr sz="2400">
              <a:latin typeface="Arial"/>
              <a:cs typeface="Arial"/>
            </a:endParaRPr>
          </a:p>
          <a:p>
            <a:pPr marL="583565" lvl="1" indent="-410209">
              <a:lnSpc>
                <a:spcPct val="100000"/>
              </a:lnSpc>
              <a:spcBef>
                <a:spcPts val="160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Add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Lato"/>
                <a:cs typeface="Lato"/>
              </a:rPr>
              <a:t>Menu</a:t>
            </a:r>
            <a:endParaRPr sz="1800">
              <a:latin typeface="Lato"/>
              <a:cs typeface="Lato"/>
            </a:endParaRPr>
          </a:p>
          <a:p>
            <a:pPr marL="583565" lvl="1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View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Lato"/>
                <a:cs typeface="Lato"/>
              </a:rPr>
              <a:t>Menu</a:t>
            </a:r>
            <a:endParaRPr sz="1800">
              <a:latin typeface="Lato"/>
              <a:cs typeface="Lato"/>
            </a:endParaRPr>
          </a:p>
          <a:p>
            <a:pPr marL="583565" marR="189230" lvl="1" indent="-410209">
              <a:lnSpc>
                <a:spcPct val="100699"/>
              </a:lnSpc>
              <a:buAutoNum type="arabicPeriod"/>
              <a:tabLst>
                <a:tab pos="583565" algn="l"/>
                <a:tab pos="584200" algn="l"/>
              </a:tabLst>
            </a:pPr>
            <a:r>
              <a:rPr sz="1800" spc="-15" dirty="0">
                <a:solidFill>
                  <a:srgbClr val="424242"/>
                </a:solidFill>
                <a:latin typeface="Lato"/>
                <a:cs typeface="Lato"/>
              </a:rPr>
              <a:t>Fetch</a:t>
            </a:r>
            <a:r>
              <a:rPr sz="1800" spc="-14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menu</a:t>
            </a:r>
            <a:r>
              <a:rPr sz="1800" spc="-14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Lato"/>
                <a:cs typeface="Lato"/>
              </a:rPr>
              <a:t>item</a:t>
            </a:r>
            <a:r>
              <a:rPr sz="1800" spc="-14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Lato"/>
                <a:cs typeface="Lato"/>
              </a:rPr>
              <a:t>by 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name</a:t>
            </a:r>
            <a:endParaRPr sz="1800">
              <a:latin typeface="Lato"/>
              <a:cs typeface="Lato"/>
            </a:endParaRPr>
          </a:p>
          <a:p>
            <a:pPr marL="583565" lvl="1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Delete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menu</a:t>
            </a:r>
            <a:endParaRPr sz="1800">
              <a:latin typeface="Lato"/>
              <a:cs typeface="Lato"/>
            </a:endParaRPr>
          </a:p>
          <a:p>
            <a:pPr marL="583565" lvl="1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Update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menu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28" y="388703"/>
            <a:ext cx="3278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24242"/>
                </a:solidFill>
              </a:rPr>
              <a:t>Micro-Services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95951" y="4848690"/>
            <a:ext cx="2729230" cy="170815"/>
          </a:xfrm>
          <a:custGeom>
            <a:avLst/>
            <a:gdLst/>
            <a:ahLst/>
            <a:cxnLst/>
            <a:rect l="l" t="t" r="r" b="b"/>
            <a:pathLst>
              <a:path w="2729230" h="170814">
                <a:moveTo>
                  <a:pt x="2729092" y="170324"/>
                </a:moveTo>
                <a:lnTo>
                  <a:pt x="0" y="170324"/>
                </a:lnTo>
                <a:lnTo>
                  <a:pt x="0" y="0"/>
                </a:lnTo>
                <a:lnTo>
                  <a:pt x="2729092" y="0"/>
                </a:lnTo>
                <a:lnTo>
                  <a:pt x="2729092" y="170324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3843" y="4848690"/>
            <a:ext cx="2729230" cy="170815"/>
          </a:xfrm>
          <a:custGeom>
            <a:avLst/>
            <a:gdLst/>
            <a:ahLst/>
            <a:cxnLst/>
            <a:rect l="l" t="t" r="r" b="b"/>
            <a:pathLst>
              <a:path w="2729229" h="170814">
                <a:moveTo>
                  <a:pt x="2729119" y="170324"/>
                </a:moveTo>
                <a:lnTo>
                  <a:pt x="0" y="170324"/>
                </a:lnTo>
                <a:lnTo>
                  <a:pt x="0" y="0"/>
                </a:lnTo>
                <a:lnTo>
                  <a:pt x="2729119" y="0"/>
                </a:lnTo>
                <a:lnTo>
                  <a:pt x="2729119" y="170324"/>
                </a:lnTo>
                <a:close/>
              </a:path>
            </a:pathLst>
          </a:custGeom>
          <a:solidFill>
            <a:srgbClr val="95A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5512" y="4848690"/>
            <a:ext cx="2729230" cy="170815"/>
          </a:xfrm>
          <a:custGeom>
            <a:avLst/>
            <a:gdLst/>
            <a:ahLst/>
            <a:cxnLst/>
            <a:rect l="l" t="t" r="r" b="b"/>
            <a:pathLst>
              <a:path w="2729229" h="170814">
                <a:moveTo>
                  <a:pt x="2729094" y="170324"/>
                </a:moveTo>
                <a:lnTo>
                  <a:pt x="0" y="170324"/>
                </a:lnTo>
                <a:lnTo>
                  <a:pt x="0" y="0"/>
                </a:lnTo>
                <a:lnTo>
                  <a:pt x="2729094" y="0"/>
                </a:lnTo>
                <a:lnTo>
                  <a:pt x="2729094" y="170324"/>
                </a:lnTo>
                <a:close/>
              </a:path>
            </a:pathLst>
          </a:custGeom>
          <a:solidFill>
            <a:srgbClr val="FBC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951" y="1212152"/>
            <a:ext cx="2729230" cy="3424554"/>
          </a:xfrm>
          <a:prstGeom prst="rect">
            <a:avLst/>
          </a:prstGeom>
          <a:solidFill>
            <a:srgbClr val="93C37C"/>
          </a:solidFill>
        </p:spPr>
        <p:txBody>
          <a:bodyPr vert="horz" wrap="square" lIns="0" tIns="1651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4.</a:t>
            </a:r>
            <a:r>
              <a:rPr sz="24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Orders</a:t>
            </a:r>
            <a:endParaRPr sz="2400">
              <a:latin typeface="Arial"/>
              <a:cs typeface="Arial"/>
            </a:endParaRPr>
          </a:p>
          <a:p>
            <a:pPr marL="542925" indent="-410209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542290" algn="l"/>
                <a:tab pos="542925" algn="l"/>
              </a:tabLst>
            </a:pP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Add </a:t>
            </a:r>
            <a:r>
              <a:rPr sz="1800" spc="10" dirty="0">
                <a:solidFill>
                  <a:srgbClr val="424242"/>
                </a:solidFill>
                <a:latin typeface="Lato"/>
                <a:cs typeface="Lato"/>
              </a:rPr>
              <a:t>item</a:t>
            </a:r>
            <a:r>
              <a:rPr sz="1800" spc="-36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to </a:t>
            </a:r>
            <a:r>
              <a:rPr sz="1800" spc="20" dirty="0">
                <a:solidFill>
                  <a:srgbClr val="424242"/>
                </a:solidFill>
                <a:latin typeface="Lato"/>
                <a:cs typeface="Lato"/>
              </a:rPr>
              <a:t>cart</a:t>
            </a:r>
            <a:endParaRPr sz="1800">
              <a:latin typeface="Lato"/>
              <a:cs typeface="Lato"/>
            </a:endParaRPr>
          </a:p>
          <a:p>
            <a:pPr marL="542925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42290" algn="l"/>
                <a:tab pos="542925" algn="l"/>
              </a:tabLst>
            </a:pPr>
            <a:r>
              <a:rPr sz="1800" spc="5" dirty="0">
                <a:solidFill>
                  <a:srgbClr val="424242"/>
                </a:solidFill>
                <a:latin typeface="Lato"/>
                <a:cs typeface="Lato"/>
              </a:rPr>
              <a:t>Place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Lato"/>
                <a:cs typeface="Lato"/>
              </a:rPr>
              <a:t>order</a:t>
            </a:r>
            <a:endParaRPr sz="1800">
              <a:latin typeface="Lato"/>
              <a:cs typeface="Lato"/>
            </a:endParaRPr>
          </a:p>
          <a:p>
            <a:pPr marL="542290" marR="340360" indent="-410209">
              <a:lnSpc>
                <a:spcPct val="100699"/>
              </a:lnSpc>
              <a:buAutoNum type="arabicPeriod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View</a:t>
            </a:r>
            <a:r>
              <a:rPr sz="1800" spc="-185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Lato"/>
                <a:cs typeface="Lato"/>
              </a:rPr>
              <a:t>conﬁrmation  </a:t>
            </a: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message</a:t>
            </a:r>
            <a:endParaRPr sz="1800">
              <a:latin typeface="Lato"/>
              <a:cs typeface="Lato"/>
            </a:endParaRPr>
          </a:p>
          <a:p>
            <a:pPr marL="542290" marR="760730" indent="-410209">
              <a:lnSpc>
                <a:spcPct val="100699"/>
              </a:lnSpc>
              <a:buAutoNum type="arabicPeriod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View</a:t>
            </a:r>
            <a:r>
              <a:rPr sz="1800" spc="-18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previous  </a:t>
            </a:r>
            <a:r>
              <a:rPr sz="1800" spc="15" dirty="0">
                <a:solidFill>
                  <a:srgbClr val="424242"/>
                </a:solidFill>
                <a:latin typeface="Lato"/>
                <a:cs typeface="Lato"/>
              </a:rPr>
              <a:t>orders</a:t>
            </a:r>
            <a:endParaRPr sz="1800">
              <a:latin typeface="Lato"/>
              <a:cs typeface="Lato"/>
            </a:endParaRPr>
          </a:p>
          <a:p>
            <a:pPr marL="542925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View </a:t>
            </a:r>
            <a:r>
              <a:rPr sz="1800" spc="30" dirty="0">
                <a:solidFill>
                  <a:srgbClr val="424242"/>
                </a:solidFill>
                <a:latin typeface="Lato"/>
                <a:cs typeface="Lato"/>
              </a:rPr>
              <a:t>all</a:t>
            </a:r>
            <a:r>
              <a:rPr sz="1800" spc="-235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Lato"/>
                <a:cs typeface="Lato"/>
              </a:rPr>
              <a:t>orders</a:t>
            </a:r>
            <a:endParaRPr sz="18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843" y="1212152"/>
            <a:ext cx="2729230" cy="3424554"/>
          </a:xfrm>
          <a:prstGeom prst="rect">
            <a:avLst/>
          </a:prstGeom>
          <a:solidFill>
            <a:srgbClr val="95A8B3"/>
          </a:solidFill>
        </p:spPr>
        <p:txBody>
          <a:bodyPr vert="horz" wrap="square" lIns="0" tIns="1651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5.</a:t>
            </a:r>
            <a:r>
              <a:rPr sz="24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Help-desk</a:t>
            </a:r>
            <a:endParaRPr sz="2400">
              <a:latin typeface="Arial"/>
              <a:cs typeface="Arial"/>
            </a:endParaRPr>
          </a:p>
          <a:p>
            <a:pPr marL="554990" indent="-410209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554990" algn="l"/>
                <a:tab pos="555625" algn="l"/>
              </a:tabLst>
            </a:pP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View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tickets</a:t>
            </a:r>
            <a:endParaRPr sz="1800">
              <a:latin typeface="Lato"/>
              <a:cs typeface="Lato"/>
            </a:endParaRPr>
          </a:p>
          <a:p>
            <a:pPr marL="554990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54990" algn="l"/>
                <a:tab pos="555625" algn="l"/>
              </a:tabLst>
            </a:pPr>
            <a:r>
              <a:rPr sz="1800" spc="10" dirty="0">
                <a:solidFill>
                  <a:srgbClr val="424242"/>
                </a:solidFill>
                <a:latin typeface="Lato"/>
                <a:cs typeface="Lato"/>
              </a:rPr>
              <a:t>Raise</a:t>
            </a:r>
            <a:r>
              <a:rPr sz="1800" spc="-12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ticket</a:t>
            </a:r>
            <a:endParaRPr sz="1800">
              <a:latin typeface="Lato"/>
              <a:cs typeface="Lato"/>
            </a:endParaRPr>
          </a:p>
          <a:p>
            <a:pPr marL="554990" indent="-41020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54990" algn="l"/>
                <a:tab pos="555625" algn="l"/>
              </a:tabLst>
            </a:pP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Response </a:t>
            </a:r>
            <a:r>
              <a:rPr sz="1800" spc="15" dirty="0">
                <a:solidFill>
                  <a:srgbClr val="424242"/>
                </a:solidFill>
                <a:latin typeface="Lato"/>
                <a:cs typeface="Lato"/>
              </a:rPr>
              <a:t>a</a:t>
            </a:r>
            <a:r>
              <a:rPr sz="1800" spc="-235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ticket</a:t>
            </a:r>
            <a:endParaRPr sz="1800">
              <a:latin typeface="Lato"/>
              <a:cs typeface="Lato"/>
            </a:endParaRPr>
          </a:p>
          <a:p>
            <a:pPr marL="554990" marR="755650" indent="-410209">
              <a:lnSpc>
                <a:spcPct val="100699"/>
              </a:lnSpc>
              <a:buAutoNum type="arabicPeriod"/>
              <a:tabLst>
                <a:tab pos="554990" algn="l"/>
                <a:tab pos="555625" algn="l"/>
              </a:tabLst>
            </a:pPr>
            <a:r>
              <a:rPr sz="1800" spc="25" dirty="0">
                <a:solidFill>
                  <a:srgbClr val="424242"/>
                </a:solidFill>
                <a:latin typeface="Lato"/>
                <a:cs typeface="Lato"/>
              </a:rPr>
              <a:t>Mark </a:t>
            </a: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ticket</a:t>
            </a:r>
            <a:r>
              <a:rPr sz="1800" spc="-315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Lato"/>
                <a:cs typeface="Lato"/>
              </a:rPr>
              <a:t>as  resolved</a:t>
            </a:r>
            <a:endParaRPr sz="18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5512" y="1212152"/>
            <a:ext cx="2729230" cy="3424554"/>
          </a:xfrm>
          <a:prstGeom prst="rect">
            <a:avLst/>
          </a:prstGeom>
          <a:solidFill>
            <a:srgbClr val="FBC37E"/>
          </a:solidFill>
        </p:spPr>
        <p:txBody>
          <a:bodyPr vert="horz" wrap="square" lIns="0" tIns="100965" rIns="0" bIns="0" rtlCol="0">
            <a:spAutoFit/>
          </a:bodyPr>
          <a:lstStyle/>
          <a:p>
            <a:pPr marL="441325" indent="-339090">
              <a:lnSpc>
                <a:spcPct val="100000"/>
              </a:lnSpc>
              <a:spcBef>
                <a:spcPts val="795"/>
              </a:spcBef>
              <a:buAutoNum type="arabicPeriod" startAt="6"/>
              <a:tabLst>
                <a:tab pos="441959" algn="l"/>
              </a:tabLst>
            </a:pP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Review</a:t>
            </a:r>
            <a:endParaRPr sz="2400">
              <a:latin typeface="Arial"/>
              <a:cs typeface="Arial"/>
            </a:endParaRPr>
          </a:p>
          <a:p>
            <a:pPr marL="583565" marR="522605" lvl="1" indent="-410209">
              <a:lnSpc>
                <a:spcPct val="100699"/>
              </a:lnSpc>
              <a:spcBef>
                <a:spcPts val="161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View </a:t>
            </a:r>
            <a:r>
              <a:rPr sz="1800" spc="-25" dirty="0">
                <a:solidFill>
                  <a:srgbClr val="424242"/>
                </a:solidFill>
                <a:latin typeface="Lato"/>
                <a:cs typeface="Lato"/>
              </a:rPr>
              <a:t>Cafe/</a:t>
            </a:r>
            <a:r>
              <a:rPr sz="1800" spc="-31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Lato"/>
                <a:cs typeface="Lato"/>
              </a:rPr>
              <a:t>Item  </a:t>
            </a: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Review</a:t>
            </a:r>
            <a:endParaRPr sz="1800">
              <a:latin typeface="Lato"/>
              <a:cs typeface="Lato"/>
            </a:endParaRPr>
          </a:p>
          <a:p>
            <a:pPr marL="583565" marR="620395" lvl="1" indent="-410209">
              <a:lnSpc>
                <a:spcPct val="100699"/>
              </a:lnSpc>
              <a:buAutoNum type="arabicPeriod"/>
              <a:tabLst>
                <a:tab pos="583565" algn="l"/>
                <a:tab pos="584200" algn="l"/>
              </a:tabLst>
            </a:pP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Add </a:t>
            </a:r>
            <a:r>
              <a:rPr sz="1800" spc="-25" dirty="0">
                <a:solidFill>
                  <a:srgbClr val="424242"/>
                </a:solidFill>
                <a:latin typeface="Lato"/>
                <a:cs typeface="Lato"/>
              </a:rPr>
              <a:t>Cafe/</a:t>
            </a:r>
            <a:r>
              <a:rPr sz="1800" spc="-325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Lato"/>
                <a:cs typeface="Lato"/>
              </a:rPr>
              <a:t>Item  </a:t>
            </a: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Review</a:t>
            </a:r>
            <a:endParaRPr sz="1800">
              <a:latin typeface="Lato"/>
              <a:cs typeface="Lato"/>
            </a:endParaRPr>
          </a:p>
          <a:p>
            <a:pPr marL="583565" marR="664210" lvl="1" indent="-410209">
              <a:lnSpc>
                <a:spcPct val="100699"/>
              </a:lnSpc>
              <a:buAutoNum type="arabicPeriod"/>
              <a:tabLst>
                <a:tab pos="583565" algn="l"/>
                <a:tab pos="584200" algn="l"/>
              </a:tabLst>
            </a:pPr>
            <a:r>
              <a:rPr sz="1800" dirty="0">
                <a:solidFill>
                  <a:srgbClr val="424242"/>
                </a:solidFill>
                <a:latin typeface="Lato"/>
                <a:cs typeface="Lato"/>
              </a:rPr>
              <a:t>Add</a:t>
            </a:r>
            <a:r>
              <a:rPr sz="1800" spc="-18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Lato"/>
                <a:cs typeface="Lato"/>
              </a:rPr>
              <a:t>Cafe/Item  </a:t>
            </a:r>
            <a:r>
              <a:rPr sz="1800" spc="10" dirty="0">
                <a:solidFill>
                  <a:srgbClr val="424242"/>
                </a:solidFill>
                <a:latin typeface="Lato"/>
                <a:cs typeface="Lato"/>
              </a:rPr>
              <a:t>Rating</a:t>
            </a:r>
            <a:endParaRPr sz="1800">
              <a:latin typeface="Lato"/>
              <a:cs typeface="Lato"/>
            </a:endParaRPr>
          </a:p>
          <a:p>
            <a:pPr marL="583565" marR="566420" lvl="1" indent="-410209">
              <a:lnSpc>
                <a:spcPct val="100699"/>
              </a:lnSpc>
              <a:buAutoNum type="arabicPeriod"/>
              <a:tabLst>
                <a:tab pos="583565" algn="l"/>
                <a:tab pos="584200" algn="l"/>
              </a:tabLst>
            </a:pPr>
            <a:r>
              <a:rPr sz="1800" spc="-5" dirty="0">
                <a:solidFill>
                  <a:srgbClr val="424242"/>
                </a:solidFill>
                <a:latin typeface="Lato"/>
                <a:cs typeface="Lato"/>
              </a:rPr>
              <a:t>View</a:t>
            </a:r>
            <a:r>
              <a:rPr sz="1800" spc="-175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Lato"/>
                <a:cs typeface="Lato"/>
              </a:rPr>
              <a:t>Cafe/Item  </a:t>
            </a:r>
            <a:r>
              <a:rPr sz="1800" spc="-15" dirty="0">
                <a:solidFill>
                  <a:srgbClr val="424242"/>
                </a:solidFill>
                <a:latin typeface="Lato"/>
                <a:cs typeface="Lato"/>
              </a:rPr>
              <a:t>Average</a:t>
            </a:r>
            <a:r>
              <a:rPr sz="1800" spc="-140" dirty="0">
                <a:solidFill>
                  <a:srgbClr val="424242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Lato"/>
                <a:cs typeface="Lato"/>
              </a:rPr>
              <a:t>Rating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648" y="1362072"/>
            <a:ext cx="7772384" cy="2514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99" y="423431"/>
            <a:ext cx="5988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3838"/>
                </a:solidFill>
              </a:rPr>
              <a:t>Security </a:t>
            </a:r>
            <a:r>
              <a:rPr sz="2400" dirty="0">
                <a:solidFill>
                  <a:srgbClr val="383838"/>
                </a:solidFill>
              </a:rPr>
              <a:t>= </a:t>
            </a:r>
            <a:r>
              <a:rPr sz="2400" spc="-5" dirty="0">
                <a:solidFill>
                  <a:srgbClr val="383838"/>
                </a:solidFill>
              </a:rPr>
              <a:t>Authentication </a:t>
            </a:r>
            <a:r>
              <a:rPr sz="2400" dirty="0">
                <a:solidFill>
                  <a:srgbClr val="383838"/>
                </a:solidFill>
              </a:rPr>
              <a:t>+</a:t>
            </a:r>
            <a:r>
              <a:rPr sz="2400" spc="-290" dirty="0">
                <a:solidFill>
                  <a:srgbClr val="383838"/>
                </a:solidFill>
              </a:rPr>
              <a:t> </a:t>
            </a:r>
            <a:r>
              <a:rPr sz="2400" spc="-5" dirty="0">
                <a:solidFill>
                  <a:srgbClr val="383838"/>
                </a:solidFill>
              </a:rPr>
              <a:t>Authorization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252</Words>
  <Application>Microsoft Office PowerPoint</Application>
  <PresentationFormat>On-screen Show (16:9)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Liberation Sans Narrow</vt:lpstr>
      <vt:lpstr>Times New Roman</vt:lpstr>
      <vt:lpstr>Office Theme</vt:lpstr>
      <vt:lpstr>PowerPoint Presentation</vt:lpstr>
      <vt:lpstr>Abstract</vt:lpstr>
      <vt:lpstr>Goals</vt:lpstr>
      <vt:lpstr>Micro-Service Technology Stack</vt:lpstr>
      <vt:lpstr>Use-Case  Diagram</vt:lpstr>
      <vt:lpstr>Project Architecture</vt:lpstr>
      <vt:lpstr>Micro-Services</vt:lpstr>
      <vt:lpstr>Micro-Services</vt:lpstr>
      <vt:lpstr>Security = Authentication + Authorization</vt:lpstr>
      <vt:lpstr>PowerPoint Presentation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Purushottam</dc:creator>
  <cp:lastModifiedBy>Kumar, Purushottam</cp:lastModifiedBy>
  <cp:revision>1</cp:revision>
  <dcterms:created xsi:type="dcterms:W3CDTF">2020-01-20T18:03:10Z</dcterms:created>
  <dcterms:modified xsi:type="dcterms:W3CDTF">2020-01-21T09:46:58Z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2020-01-20T00:00:00Z</vt:filetime>
  </property>
  <property fmtid="{D5CDD505-2E9C-101B-9397-08002B2CF9AE}" pid="3" name="Creator">
    <vt:lpwstr>Google</vt:lpwstr>
  </property>
  <property fmtid="{D5CDD505-2E9C-101B-9397-08002B2CF9AE}" pid="4" name="LastSaved">
    <vt:filetime>2020-01-20T00:00:00Z</vt:filetime>
  </property>
</Properties>
</file>