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1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4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4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14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90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57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3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1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9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9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38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9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5FB4-0D59-4BED-852E-3B57E0BFFF19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887070-1066-4B73-BC4A-2D73FD3AD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5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69EA-8557-4969-8FCA-449C5419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ImageNet Classification</a:t>
            </a:r>
            <a:br>
              <a:rPr lang="en-US" dirty="0"/>
            </a:br>
            <a:r>
              <a:rPr lang="en-US" dirty="0"/>
              <a:t>with CNN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5706-5A70-4341-A354-74C93827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1396180"/>
            <a:ext cx="2822747" cy="3842569"/>
          </a:xfrm>
        </p:spPr>
        <p:txBody>
          <a:bodyPr anchor="ctr">
            <a:normAutofit/>
          </a:bodyPr>
          <a:lstStyle/>
          <a:p>
            <a:endParaRPr lang="en-CA" sz="2000" dirty="0">
              <a:solidFill>
                <a:srgbClr val="FFFFFF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/>
              <a:t>HAN GAO  </a:t>
            </a:r>
          </a:p>
          <a:p>
            <a:pPr algn="ctr"/>
            <a:r>
              <a:rPr lang="en-CA" sz="2000" dirty="0"/>
              <a:t>Concordia University </a:t>
            </a:r>
            <a:br>
              <a:rPr lang="en-CA" sz="2000" dirty="0"/>
            </a:br>
            <a:r>
              <a:rPr lang="en-CA" sz="2000" dirty="0">
                <a:solidFill>
                  <a:srgbClr val="FFFFFF"/>
                </a:solidFill>
              </a:rPr>
              <a:t>    </a:t>
            </a:r>
          </a:p>
          <a:p>
            <a:r>
              <a:rPr lang="en-CA" sz="2000" dirty="0">
                <a:solidFill>
                  <a:srgbClr val="FFFFFF"/>
                </a:solidFill>
              </a:rPr>
              <a:t> </a:t>
            </a:r>
          </a:p>
          <a:p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3C6B3-8F10-4972-A2A9-5155C077072B}"/>
              </a:ext>
            </a:extLst>
          </p:cNvPr>
          <p:cNvSpPr/>
          <p:nvPr/>
        </p:nvSpPr>
        <p:spPr>
          <a:xfrm>
            <a:off x="1061483" y="2033240"/>
            <a:ext cx="80860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rgbClr val="0070C0"/>
                </a:solidFill>
              </a:rPr>
              <a:t>Project Base on:</a:t>
            </a:r>
          </a:p>
          <a:p>
            <a:r>
              <a:rPr lang="en-CA" sz="2400" dirty="0">
                <a:solidFill>
                  <a:srgbClr val="0070C0"/>
                </a:solidFill>
              </a:rPr>
              <a:t>Alex </a:t>
            </a:r>
            <a:r>
              <a:rPr lang="en-CA" sz="2400" dirty="0" err="1">
                <a:solidFill>
                  <a:srgbClr val="0070C0"/>
                </a:solidFill>
              </a:rPr>
              <a:t>Krizhevsky</a:t>
            </a:r>
            <a:r>
              <a:rPr lang="en-CA" sz="2400" dirty="0">
                <a:solidFill>
                  <a:srgbClr val="0070C0"/>
                </a:solidFill>
              </a:rPr>
              <a:t>, Ilya </a:t>
            </a:r>
            <a:r>
              <a:rPr lang="en-CA" sz="2400" dirty="0" err="1">
                <a:solidFill>
                  <a:srgbClr val="0070C0"/>
                </a:solidFill>
              </a:rPr>
              <a:t>Sutskever</a:t>
            </a:r>
            <a:r>
              <a:rPr lang="en-CA" sz="2400" dirty="0">
                <a:solidFill>
                  <a:srgbClr val="0070C0"/>
                </a:solidFill>
              </a:rPr>
              <a:t> and Geoffrey E. Hinton (2012). ImageNet Classification with Deep Convolutional Neural Networks, Advances in Neural Information Processing Systems 25, NIPS Proceedings, pp. 1097–1105.</a:t>
            </a:r>
          </a:p>
        </p:txBody>
      </p:sp>
    </p:spTree>
    <p:extLst>
      <p:ext uri="{BB962C8B-B14F-4D97-AF65-F5344CB8AC3E}">
        <p14:creationId xmlns:p14="http://schemas.microsoft.com/office/powerpoint/2010/main" val="34353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5310-BED1-47F5-95CB-17CFB505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05899" cy="1713614"/>
          </a:xfrm>
        </p:spPr>
        <p:txBody>
          <a:bodyPr>
            <a:normAutofit fontScale="90000"/>
          </a:bodyPr>
          <a:lstStyle/>
          <a:p>
            <a:r>
              <a:rPr lang="en-CA" dirty="0"/>
              <a:t>Objective :</a:t>
            </a:r>
            <a:br>
              <a:rPr lang="en-CA" dirty="0"/>
            </a:br>
            <a:br>
              <a:rPr lang="en-CA" dirty="0"/>
            </a:br>
            <a:r>
              <a:rPr lang="en-CA" sz="2700" dirty="0"/>
              <a:t>Classifying Cat and Dog by Convolutional Neural Networks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9A27D-5AD4-4B25-9E0D-B2460ECE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67" y="2526966"/>
            <a:ext cx="4108089" cy="2998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9EE23-C253-4BA1-8E9E-0AEB13A3F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0" y="2526966"/>
            <a:ext cx="3266766" cy="3004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8D596-AE1C-4109-9700-3BE449AFD5E8}"/>
              </a:ext>
            </a:extLst>
          </p:cNvPr>
          <p:cNvSpPr/>
          <p:nvPr/>
        </p:nvSpPr>
        <p:spPr>
          <a:xfrm>
            <a:off x="4326959" y="3908869"/>
            <a:ext cx="429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5205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48B2-5C66-4E37-8888-E0B089B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014"/>
          </a:xfrm>
        </p:spPr>
        <p:txBody>
          <a:bodyPr>
            <a:normAutofit/>
          </a:bodyPr>
          <a:lstStyle/>
          <a:p>
            <a:r>
              <a:rPr lang="en-CA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8DD8-A815-4998-B6F3-028AA268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819719"/>
            <a:ext cx="4467615" cy="2682833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Networks(CNN) is a class of deep, feed-forward artificial neural networks, most commonly applied to analyzing visual imagery.</a:t>
            </a:r>
          </a:p>
          <a:p>
            <a:r>
              <a:rPr lang="en-US" dirty="0"/>
              <a:t>CNNs use a variation of multilayer </a:t>
            </a:r>
            <a:r>
              <a:rPr lang="en-US" dirty="0" err="1"/>
              <a:t>perceptrons</a:t>
            </a:r>
            <a:r>
              <a:rPr lang="en-US" dirty="0"/>
              <a:t> designed to require minimal preprocessing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0E2D5-D835-4610-8D49-5CBD3682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3" y="1910659"/>
            <a:ext cx="3408457" cy="1866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8A09E1-6E36-463B-9473-6181EAC6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14" y="4502552"/>
            <a:ext cx="6486453" cy="20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1A-C142-4B7F-B02B-6E84C262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856"/>
          </a:xfrm>
        </p:spPr>
        <p:txBody>
          <a:bodyPr/>
          <a:lstStyle/>
          <a:p>
            <a:r>
              <a:rPr lang="en-CA" dirty="0"/>
              <a:t>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303-F4D8-4564-B3EF-7F88C8E1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456"/>
            <a:ext cx="8596668" cy="4911912"/>
          </a:xfrm>
        </p:spPr>
        <p:txBody>
          <a:bodyPr>
            <a:normAutofit/>
          </a:bodyPr>
          <a:lstStyle/>
          <a:p>
            <a:r>
              <a:rPr lang="en-CA" dirty="0"/>
              <a:t>1. P</a:t>
            </a:r>
            <a:r>
              <a:rPr lang="en-US" altLang="zh-CN" dirty="0" err="1"/>
              <a:t>rocessing</a:t>
            </a:r>
            <a:r>
              <a:rPr lang="en-US" altLang="zh-CN" dirty="0"/>
              <a:t> training dataset </a:t>
            </a:r>
            <a:r>
              <a:rPr lang="en-CA" altLang="zh-CN" dirty="0"/>
              <a:t>(transfer images to tensor),</a:t>
            </a:r>
            <a:r>
              <a:rPr lang="zh-CN" altLang="en-US" dirty="0"/>
              <a:t> </a:t>
            </a:r>
            <a:r>
              <a:rPr lang="en-US" altLang="zh-CN" dirty="0"/>
              <a:t>save labels and image information</a:t>
            </a:r>
            <a:endParaRPr lang="en-CA" altLang="zh-CN" dirty="0"/>
          </a:p>
          <a:p>
            <a:r>
              <a:rPr lang="en-US" altLang="zh-CN" dirty="0"/>
              <a:t>2. Building </a:t>
            </a:r>
            <a:r>
              <a:rPr lang="en-US" dirty="0"/>
              <a:t>Convolutional Neural Networks</a:t>
            </a:r>
          </a:p>
          <a:p>
            <a:pPr marL="0" indent="0">
              <a:buNone/>
            </a:pPr>
            <a:r>
              <a:rPr lang="en-US" altLang="zh-CN" dirty="0"/>
              <a:t>The networks consisted of a two-level cascaded CNN ( two sets of each convolution layer followed by a max-pooling layer ) followed by two fully connected hidden layers and the final output layer.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Training the model</a:t>
            </a:r>
            <a:r>
              <a:rPr lang="zh-CN" altLang="en-US" dirty="0"/>
              <a:t> </a:t>
            </a:r>
            <a:r>
              <a:rPr lang="en-CA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02832-D15F-43DD-9210-15D40B2F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96" y="3744764"/>
            <a:ext cx="3803353" cy="181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E7A0E-74C7-4D89-AE80-F887E2F7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390" y="4138301"/>
            <a:ext cx="1981989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C69F-8292-4B2B-BE22-AA69C724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4D01-CC26-452A-9270-3FE8C2C5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75"/>
            <a:ext cx="8596668" cy="4357287"/>
          </a:xfrm>
        </p:spPr>
        <p:txBody>
          <a:bodyPr/>
          <a:lstStyle/>
          <a:p>
            <a:r>
              <a:rPr lang="en-US" altLang="zh-CN" dirty="0"/>
              <a:t>Training dataset 25000 images and Testing dataset 5000 images</a:t>
            </a:r>
          </a:p>
          <a:p>
            <a:r>
              <a:rPr lang="en-US" altLang="zh-CN" dirty="0"/>
              <a:t>Cost 6 hours to training by using gradient decent(max steps 10000)</a:t>
            </a:r>
          </a:p>
          <a:p>
            <a:r>
              <a:rPr lang="en-US" altLang="zh-CN" dirty="0"/>
              <a:t>Training accuracy is avg 91% and </a:t>
            </a:r>
            <a:r>
              <a:rPr lang="en-US" dirty="0"/>
              <a:t>T</a:t>
            </a:r>
            <a:r>
              <a:rPr lang="en-US" altLang="zh-CN" dirty="0"/>
              <a:t>esting accuracy avg 88.6%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6AE5B-9D6B-45DF-B73B-02FDF8604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1" y="3079839"/>
            <a:ext cx="3036522" cy="2281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C20860-C779-4D29-A674-00A164B38815}"/>
              </a:ext>
            </a:extLst>
          </p:cNvPr>
          <p:cNvSpPr/>
          <p:nvPr/>
        </p:nvSpPr>
        <p:spPr>
          <a:xfrm>
            <a:off x="778961" y="5516912"/>
            <a:ext cx="283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Dog with possibility 0.913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A9D07-4890-426C-8B01-C10F4933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38" y="3079838"/>
            <a:ext cx="1851391" cy="22634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F530FD-D135-4C3C-95DD-F40DE6C3778A}"/>
              </a:ext>
            </a:extLst>
          </p:cNvPr>
          <p:cNvSpPr/>
          <p:nvPr/>
        </p:nvSpPr>
        <p:spPr>
          <a:xfrm>
            <a:off x="7167926" y="549836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Cat with possibility 0.999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5B802-8D34-414E-84A1-AD48D7271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03" y="3079838"/>
            <a:ext cx="3036523" cy="2281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BB8F5A-4653-4A80-A12D-C300C7AE41EB}"/>
              </a:ext>
            </a:extLst>
          </p:cNvPr>
          <p:cNvSpPr/>
          <p:nvPr/>
        </p:nvSpPr>
        <p:spPr>
          <a:xfrm>
            <a:off x="4014210" y="5514532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Dog with possibility 0.589</a:t>
            </a:r>
          </a:p>
        </p:txBody>
      </p:sp>
    </p:spTree>
    <p:extLst>
      <p:ext uri="{BB962C8B-B14F-4D97-AF65-F5344CB8AC3E}">
        <p14:creationId xmlns:p14="http://schemas.microsoft.com/office/powerpoint/2010/main" val="25201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DD2E-D4EA-460D-897F-E9330651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25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sz="6600" b="1" dirty="0"/>
              <a:t>Thank you!</a:t>
            </a:r>
            <a:r>
              <a:rPr lang="en-US" sz="6600" b="1" dirty="0"/>
              <a:t>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3693100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华文新魏</vt:lpstr>
      <vt:lpstr>Arial</vt:lpstr>
      <vt:lpstr>Trebuchet MS</vt:lpstr>
      <vt:lpstr>Wingdings 3</vt:lpstr>
      <vt:lpstr>Facet</vt:lpstr>
      <vt:lpstr>ImageNet Classification with CNN</vt:lpstr>
      <vt:lpstr>PowerPoint Presentation</vt:lpstr>
      <vt:lpstr>Objective :  Classifying Cat and Dog by Convolutional Neural Networks</vt:lpstr>
      <vt:lpstr>Convolutional Neural Networks</vt:lpstr>
      <vt:lpstr>The Architecture</vt:lpstr>
      <vt:lpstr>Results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ImageNet Classification with CNN</dc:title>
  <dc:creator>han gao</dc:creator>
  <cp:lastModifiedBy>han gao</cp:lastModifiedBy>
  <cp:revision>13</cp:revision>
  <dcterms:created xsi:type="dcterms:W3CDTF">2018-08-08T20:34:19Z</dcterms:created>
  <dcterms:modified xsi:type="dcterms:W3CDTF">2018-08-09T14:35:36Z</dcterms:modified>
</cp:coreProperties>
</file>