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FF8"/>
    <a:srgbClr val="41C9F9"/>
    <a:srgbClr val="3BB953"/>
    <a:srgbClr val="E6E6E6"/>
    <a:srgbClr val="DEA410"/>
    <a:srgbClr val="5586A4"/>
    <a:srgbClr val="4B7E9C"/>
    <a:srgbClr val="FFFFFF"/>
    <a:srgbClr val="5B8DAC"/>
    <a:srgbClr val="D8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FAC22-9CF0-46ED-BFDE-89DE9ECF5CB0}" type="doc">
      <dgm:prSet loTypeId="urn:microsoft.com/office/officeart/2005/8/layout/hierarchy4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B4EFF3-D7AC-4E7F-965D-A4F01DA4C4EA}">
      <dgm:prSet phldrT="[Text]" custT="1"/>
      <dgm:spPr/>
      <dgm:t>
        <a:bodyPr/>
        <a:lstStyle/>
        <a:p>
          <a:r>
            <a:rPr lang="en-US" sz="2400" dirty="0" err="1" smtClean="0">
              <a:latin typeface="Alte DIN 1451 Mittelschrift" panose="020B0603020202020204" pitchFamily="34" charset="0"/>
            </a:rPr>
            <a:t>Ingame</a:t>
          </a:r>
          <a:endParaRPr lang="en-US" sz="2400" dirty="0">
            <a:latin typeface="Alte DIN 1451 Mittelschrift" panose="020B0603020202020204" pitchFamily="34" charset="0"/>
          </a:endParaRPr>
        </a:p>
      </dgm:t>
    </dgm:pt>
    <dgm:pt modelId="{DCCB8A77-A4FF-4B01-A6A4-57DF7AD5E49E}" type="parTrans" cxnId="{1310127B-148A-48FC-ADDC-10DAE51E786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23FC300-C11E-469F-AC7B-0CFC2F17CC30}" type="sibTrans" cxnId="{1310127B-148A-48FC-ADDC-10DAE51E786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12690798-4DFC-407D-B5BB-AE984BCCEFEB}">
      <dgm:prSet phldrT="[Text]" custT="1"/>
      <dgm:spPr/>
      <dgm:t>
        <a:bodyPr/>
        <a:lstStyle/>
        <a:p>
          <a:r>
            <a:rPr lang="en-US" sz="1100" dirty="0" smtClean="0">
              <a:latin typeface="Alte DIN 1451 Mittelschrift" panose="020B0603020202020204" pitchFamily="34" charset="0"/>
            </a:rPr>
            <a:t>Visual</a:t>
          </a:r>
          <a:endParaRPr lang="en-US" sz="1100" dirty="0">
            <a:latin typeface="Alte DIN 1451 Mittelschrift" panose="020B0603020202020204" pitchFamily="34" charset="0"/>
          </a:endParaRPr>
        </a:p>
      </dgm:t>
    </dgm:pt>
    <dgm:pt modelId="{16C782F7-2743-4015-A6D6-3E2BA5F88430}" type="parTrans" cxnId="{2DD1B7FA-A175-47A9-8630-8792F47B956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3CACBF9-DFDD-4742-84C9-C5EEB783EF7F}" type="sibTrans" cxnId="{2DD1B7FA-A175-47A9-8630-8792F47B956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B124FE3-CCC3-46F5-A3F0-05EEBC3A4DBF}">
      <dgm:prSet phldrT="[Text]" custT="1"/>
      <dgm:spPr/>
      <dgm:t>
        <a:bodyPr/>
        <a:lstStyle/>
        <a:p>
          <a:r>
            <a:rPr lang="en-US" sz="1200" dirty="0" smtClean="0">
              <a:latin typeface="Alte DIN 1451 Mittelschrift" panose="020B0603020202020204" pitchFamily="34" charset="0"/>
            </a:rPr>
            <a:t>Audio</a:t>
          </a:r>
          <a:endParaRPr lang="en-US" sz="1200" dirty="0">
            <a:latin typeface="Alte DIN 1451 Mittelschrift" panose="020B0603020202020204" pitchFamily="34" charset="0"/>
          </a:endParaRPr>
        </a:p>
      </dgm:t>
    </dgm:pt>
    <dgm:pt modelId="{E2E0DD30-70FB-4348-875D-85034FBB374B}" type="parTrans" cxnId="{941E53B0-9CB2-43F9-A43D-3BEEDC3A7F1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BEC24C5-C2E9-4338-B680-759033BD8796}" type="sibTrans" cxnId="{941E53B0-9CB2-43F9-A43D-3BEEDC3A7F1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2B141DD-34A0-4768-B35E-38F0CDB80F92}">
      <dgm:prSet phldrT="[Text]" custT="1"/>
      <dgm:spPr/>
      <dgm:t>
        <a:bodyPr/>
        <a:lstStyle/>
        <a:p>
          <a:r>
            <a:rPr lang="en-US" sz="1100" dirty="0" smtClean="0">
              <a:latin typeface="Alte DIN 1451 Mittelschrift" panose="020B0603020202020204" pitchFamily="34" charset="0"/>
            </a:rPr>
            <a:t>Executable</a:t>
          </a:r>
          <a:endParaRPr lang="en-US" sz="1100" dirty="0">
            <a:latin typeface="Alte DIN 1451 Mittelschrift" panose="020B0603020202020204" pitchFamily="34" charset="0"/>
          </a:endParaRPr>
        </a:p>
      </dgm:t>
    </dgm:pt>
    <dgm:pt modelId="{DA622B72-37A7-46AE-BDCB-E9FBE87F767B}" type="parTrans" cxnId="{FCC57B4E-AC7E-436C-BBB6-8A3DFAD7867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D18D54F-F37E-4B50-AD27-6C12AC6BA162}" type="sibTrans" cxnId="{FCC57B4E-AC7E-436C-BBB6-8A3DFAD7867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078CE64-A64A-4115-A54A-7BA17C9DFE43}">
      <dgm:prSet custT="1"/>
      <dgm:spPr/>
      <dgm:t>
        <a:bodyPr/>
        <a:lstStyle/>
        <a:p>
          <a:r>
            <a:rPr lang="en-US" sz="1200" dirty="0" smtClean="0">
              <a:latin typeface="Alte DIN 1451 Mittelschrift" panose="020B0603020202020204" pitchFamily="34" charset="0"/>
            </a:rPr>
            <a:t>Update</a:t>
          </a:r>
          <a:endParaRPr lang="en-US" sz="1200" dirty="0">
            <a:latin typeface="Alte DIN 1451 Mittelschrift" panose="020B0603020202020204" pitchFamily="34" charset="0"/>
          </a:endParaRPr>
        </a:p>
      </dgm:t>
    </dgm:pt>
    <dgm:pt modelId="{67EF3805-9161-4D52-B55B-80D0E504E453}" type="parTrans" cxnId="{C38467BC-DE9E-40F5-A346-3D2F176DDDE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531CF96-BFD8-492F-8C49-CD6BA5054644}" type="sibTrans" cxnId="{C38467BC-DE9E-40F5-A346-3D2F176DDDE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0F5D761-2FD4-43F1-9499-26866690F98D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World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3E0BC12D-12D3-4BDC-8125-149F20ABFEF4}" type="parTrans" cxnId="{6BBDA2B6-8FA2-4150-AA13-58B000835D8A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1FB91B3-5142-4BBC-A15C-5AA8153AB560}" type="sibTrans" cxnId="{6BBDA2B6-8FA2-4150-AA13-58B000835D8A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C36BD89-F683-4C5D-A407-2BD06AD2B1F2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Time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F491BEA-6DC2-415D-91EF-5FE7F1982276}" type="parTrans" cxnId="{6BA21D18-C136-4989-9E9A-C73B46EA256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AC1DD49F-F84B-42C0-B951-0F6B7A7F3133}" type="sibTrans" cxnId="{6BA21D18-C136-4989-9E9A-C73B46EA256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06EA18C-A87C-4B24-A0AC-DBF6C0719D28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Terrain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B48DB1D-CE95-49F8-9088-B60D63EC3A26}" type="parTrans" cxnId="{A0658C72-D982-48C4-974A-8499429F32E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3B548C6-0D76-4CED-9B92-95400B736B0D}" type="sibTrans" cxnId="{A0658C72-D982-48C4-974A-8499429F32E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814D21C-EBF9-4372-9F80-12A0D2A95CF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Actors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F2FEA422-A13D-48FC-A7B0-A480DCF10754}" type="parTrans" cxnId="{20B0F3C4-7B23-4A80-8336-1C234BA7DEE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92739A0-3654-42E7-8206-801C94A95F4F}" type="sibTrans" cxnId="{20B0F3C4-7B23-4A80-8336-1C234BA7DEE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1B1F019-7587-4616-B919-865F9530B554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Physics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7CCEBC0D-EE8A-43EA-847C-BC3B0EC75DE9}" type="parTrans" cxnId="{7DE3F117-E176-4270-972B-897A3C79B16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B284A0B-D7A3-44E8-81AF-8465356230B4}" type="sibTrans" cxnId="{7DE3F117-E176-4270-972B-897A3C79B16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E55EBBF-4540-4F3B-A203-088A191EB74E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Sprite Animation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A04F8799-63D5-42FD-85A8-0285D9672663}" type="parTrans" cxnId="{CB4EE999-A7F3-45B7-8FF9-725698CFD2C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41D898D-FC49-45E7-846D-F0E5AA75C2AB}" type="sibTrans" cxnId="{CB4EE999-A7F3-45B7-8FF9-725698CFD2C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29D0B98-9302-40B1-913F-ECB0C536E2D6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Audio Controller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72854AF3-169F-4255-AC26-C3725961B237}" type="parTrans" cxnId="{95980400-4E8F-489B-B9F8-4A6B4311D62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373BA89-10BA-48E0-9FD9-374D378794A7}" type="sibTrans" cxnId="{95980400-4E8F-489B-B9F8-4A6B4311D62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296A7A2-5028-4740-9383-8CB14F9DB77B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Audio Mixer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FDA0B40F-DED4-4855-B6DD-D9C95CAEFF7E}" type="parTrans" cxnId="{7D12BD23-7C77-4BD1-A28B-4BE735E159E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882B913-4922-430E-8D6D-71DAF2F93F32}" type="sibTrans" cxnId="{7D12BD23-7C77-4BD1-A28B-4BE735E159E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CA33F2AB-7BE8-465A-97ED-BC6278F4D5C8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Renderer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52C587FA-1679-4382-BF89-D6CA2E8F0814}" type="parTrans" cxnId="{2E108664-20B0-4BE5-90AF-9914AC69DC4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AE62445-38D3-48D8-B914-EFA00EA160FD}" type="sibTrans" cxnId="{2E108664-20B0-4BE5-90AF-9914AC69DC4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C1AEEB0-ED89-4AC7-A7B6-06406ACAE903}">
      <dgm:prSet custT="1"/>
      <dgm:spPr/>
      <dgm:t>
        <a:bodyPr/>
        <a:lstStyle/>
        <a:p>
          <a:r>
            <a:rPr lang="en-US" sz="900" dirty="0" err="1" smtClean="0">
              <a:latin typeface="Alte DIN 1451 Mittelschrift" panose="020B0603020202020204" pitchFamily="34" charset="0"/>
            </a:rPr>
            <a:t>AppLoader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8782DCE4-B1FA-486D-A805-9D4C587B2C7F}" type="parTrans" cxnId="{6E41EE03-BA95-4DED-9794-C1C6A99E3B2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81FC9FE7-BDD9-4BE3-85FA-0C6442ED7561}" type="sibTrans" cxnId="{6E41EE03-BA95-4DED-9794-C1C6A99E3B2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AB7B510B-3C1C-4C20-9241-83F26700231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World Renderer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6F271E17-DFC7-49CE-8381-B5C06C273175}" type="parTrans" cxnId="{082422F8-FA4C-4B96-A0B3-F4FAE35430F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F88126F-CD99-4BFC-9E4E-47AC960339B0}" type="sibTrans" cxnId="{082422F8-FA4C-4B96-A0B3-F4FAE35430F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26816B6-1C29-4A76-9902-6646B9E7FA63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Actors Renderer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00C5FC79-BB98-4722-87FF-22C5B37882FC}" type="parTrans" cxnId="{F7FCEEFA-2F14-449B-92CF-02B2FAF39F5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E88BC21-625C-4A85-8A5B-F21C9AAFB5A9}" type="sibTrans" cxnId="{F7FCEEFA-2F14-449B-92CF-02B2FAF39F5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123E17D-B3EB-477B-85F2-63411B6218AB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Weather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7A85290F-B4A4-42D0-A467-1524F30876CD}" type="parTrans" cxnId="{2E4D575D-770B-4D26-B509-C8E82394CEA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541599C-9FA0-4B1C-A5D8-A9657C536CE2}" type="sibTrans" cxnId="{2E4D575D-770B-4D26-B509-C8E82394CEA2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4EC65A0-1099-42D7-ACB9-3F3D509BAEB7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History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2E6A491E-406E-4469-ADC7-2D72634A130B}" type="parTrans" cxnId="{0075C688-4F91-4401-90BC-DC0BEFC95351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BA6D69D-F24B-4594-AC5F-BDA534FE07B9}" type="sibTrans" cxnId="{0075C688-4F91-4401-90BC-DC0BEFC95351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9478537D-34E7-4879-89D5-FD411D9BDB25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Land Ownership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F6BD14BE-18BC-4059-ADAE-6F832099C416}" type="parTrans" cxnId="{029742B2-92D3-4C13-A827-EB26F3E34130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DC9DB06-3A08-458E-9134-F80439C56E10}" type="sibTrans" cxnId="{029742B2-92D3-4C13-A827-EB26F3E34130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9DE3538-6A67-4E9D-9BBD-9AF73E1DB1DE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Factions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06EA448C-2FF7-4F6F-9AAF-BC2D211B3692}" type="parTrans" cxnId="{8BB06D3B-3950-40F0-9951-9885061884F3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E5F8C3E-9AFB-46CE-AD12-55CE386B7AC2}" type="sibTrans" cxnId="{8BB06D3B-3950-40F0-9951-9885061884F3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AA7F366-099C-44C8-9EED-2DCCB47EBCD7}">
      <dgm:prSet custT="1"/>
      <dgm:spPr/>
      <dgm:t>
        <a:bodyPr/>
        <a:lstStyle/>
        <a:p>
          <a:r>
            <a:rPr lang="en-US" sz="1100" dirty="0" err="1" smtClean="0">
              <a:latin typeface="Alte DIN 1451 Mittelschrift" panose="020B0603020202020204" pitchFamily="34" charset="0"/>
            </a:rPr>
            <a:t>Serialise</a:t>
          </a:r>
          <a:endParaRPr lang="en-US" sz="1100" dirty="0">
            <a:latin typeface="Alte DIN 1451 Mittelschrift" panose="020B0603020202020204" pitchFamily="34" charset="0"/>
          </a:endParaRPr>
        </a:p>
      </dgm:t>
    </dgm:pt>
    <dgm:pt modelId="{11183E23-11F9-4A6A-AC12-3E63CFEB8902}" type="parTrans" cxnId="{82F7B490-EB13-4A7A-8E12-A68698274E4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9BE71344-4E34-4C9D-9CF2-5ECC3A0D3FFB}" type="sibTrans" cxnId="{82F7B490-EB13-4A7A-8E12-A68698274E4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D39FBF7-4FBA-4083-AD3D-A47A19FAE885}">
      <dgm:prSet custT="1"/>
      <dgm:spPr/>
      <dgm:t>
        <a:bodyPr/>
        <a:lstStyle/>
        <a:p>
          <a:r>
            <a:rPr lang="en-US" sz="900" dirty="0" err="1" smtClean="0">
              <a:latin typeface="Alte DIN 1451 Mittelschrift" panose="020B0603020202020204" pitchFamily="34" charset="0"/>
            </a:rPr>
            <a:t>SaveGame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3903A863-08DF-4BF0-B31B-12FFD8258D3A}" type="parTrans" cxnId="{8F93FD3B-16DD-4B17-AEF1-64A6B7DA0DD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A25632F2-09C1-4AFA-9A93-B9457DFCB81A}" type="sibTrans" cxnId="{8F93FD3B-16DD-4B17-AEF1-64A6B7DA0DD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F517847-D1D4-4F7B-A2F4-A86D3FC057E3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Post Processor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E354874-F95D-473C-B442-86A7DAE59805}" type="parTrans" cxnId="{1EC27D0F-7F79-411E-BBC1-9CD2032DC14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88E44BC-83DD-4B23-8687-40A816419E29}" type="sibTrans" cxnId="{1EC27D0F-7F79-411E-BBC1-9CD2032DC14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EBA10E8-0EF5-4CC3-8C6D-6DCB13D7E7C2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UI Renderer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382DE5BD-7A7B-430A-9AED-C86F5ABFF6BD}" type="parTrans" cxnId="{89189352-BE00-44CC-A316-37E692AA4C5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55D4004-7175-4B73-BE77-222D7A1B9179}" type="sibTrans" cxnId="{89189352-BE00-44CC-A316-37E692AA4C5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41F6D26-C693-4638-AF6F-991714D74FA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UI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D78B7A0E-1F74-40DC-9949-B8F7DE4AAC39}" type="parTrans" cxnId="{F6C5D1E7-94D1-4E4E-8D8B-D82BB7951AE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75AAF5E-1DBB-4FB9-B103-EED385E83D31}" type="sibTrans" cxnId="{F6C5D1E7-94D1-4E4E-8D8B-D82BB7951AE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17CF250-BE00-4A91-991B-CFA802434DA3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UI Manager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04EBBFD-160A-4F28-B211-5A348484AB6B}" type="parTrans" cxnId="{0842BCA4-E5CC-49C0-A9B9-F424226EACB1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9A3AB35B-AC3D-40E7-80A7-A1A3DE378038}" type="sibTrans" cxnId="{0842BCA4-E5CC-49C0-A9B9-F424226EACB1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3324B6B-CA3E-4B37-93ED-5D3B890EEC6E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Font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3ECE16B0-6F83-46FF-AEBE-486316282743}" type="parTrans" cxnId="{FB89B718-2EFB-4200-A542-3272F5DFFE7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7FA2015-191E-4E20-BA36-976727376132}" type="sibTrans" cxnId="{FB89B718-2EFB-4200-A542-3272F5DFFE7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C0D3F89-1222-4CAF-BE4A-313EEA9E971A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Bitmap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19A618E7-AF06-4452-A701-B98C4BFBD384}" type="parTrans" cxnId="{AEF767D5-8A53-4789-BABE-3BFEB8A1E74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CA46617F-5DFE-4428-BC70-DA3115039A3A}" type="sibTrans" cxnId="{AEF767D5-8A53-4789-BABE-3BFEB8A1E74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C82488D-9458-4E96-A97F-86B38339086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Compiler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33F3A758-4B0F-4758-AE45-4A7A7157AF09}" type="parTrans" cxnId="{D9EDD7D2-1633-4D52-A07C-1D7926DB9E49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8609F92-00F2-433B-94A8-2754A1FF54A4}" type="sibTrans" cxnId="{D9EDD7D2-1633-4D52-A07C-1D7926DB9E49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E23F010-0ED6-41C4-843D-040AF1CC90C8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Unicode </a:t>
          </a:r>
          <a:r>
            <a:rPr lang="en-US" sz="900" dirty="0" err="1" smtClean="0">
              <a:latin typeface="Alte DIN 1451 Mittelschrift" panose="020B0603020202020204" pitchFamily="34" charset="0"/>
            </a:rPr>
            <a:t>Normaliser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8BBF5391-CC32-4B0D-B5A0-300BB405D7CB}" type="parTrans" cxnId="{B0C4E11E-3C36-4234-888B-FB48B69BD62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8A502D30-628A-4DC0-B500-B58AF738D10D}" type="sibTrans" cxnId="{B0C4E11E-3C36-4234-888B-FB48B69BD62B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031CF952-B6C4-45C2-87F9-FB0C7A9B1FE0}">
      <dgm:prSet custT="1"/>
      <dgm:spPr/>
      <dgm:t>
        <a:bodyPr/>
        <a:lstStyle/>
        <a:p>
          <a:r>
            <a:rPr lang="en-US" sz="900" dirty="0" err="1" smtClean="0">
              <a:latin typeface="Alte DIN 1451 Mittelschrift" panose="020B0603020202020204" pitchFamily="34" charset="0"/>
            </a:rPr>
            <a:t>BiDi</a:t>
          </a:r>
          <a:r>
            <a:rPr lang="en-US" sz="900" dirty="0" smtClean="0">
              <a:latin typeface="Alte DIN 1451 Mittelschrift" panose="020B0603020202020204" pitchFamily="34" charset="0"/>
            </a:rPr>
            <a:t> Support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67A05A92-9AAF-48B3-B587-60725D3C0445}" type="parTrans" cxnId="{F7B0A7B9-E922-4787-BAB3-75D7F8392049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6C8E5E5-C881-4374-B773-1FAF555353E0}" type="sibTrans" cxnId="{F7B0A7B9-E922-4787-BAB3-75D7F8392049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F95A06E-E4FB-4537-93A0-E2ABF13A82E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Rich Text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A39E0D3-6643-4F45-BC66-A16F83B3CA10}" type="parTrans" cxnId="{8D8BC37C-D300-4F71-B353-713619450A20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C603674-0863-469E-97BC-012D306977FB}" type="sibTrans" cxnId="{8D8BC37C-D300-4F71-B353-713619450A20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19D8505-676F-496C-A03B-A29D05E0C920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Color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A0FD8EAC-F077-47A7-B5B8-5E255EF25E14}" type="parTrans" cxnId="{0AD90D59-2D46-4246-BDE8-F0F10C700F2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31801DC-AC1B-4ACC-9C9B-4945AC16CD03}" type="sibTrans" cxnId="{0AD90D59-2D46-4246-BDE8-F0F10C700F2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30F4905-99E0-4A2F-AAB2-30F7DECE76BC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Charset Override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F5A1D72B-8164-4901-8182-58AD56AF484B}" type="parTrans" cxnId="{8D2DBF7A-3F54-47DF-A282-BBC9D79DE13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029585D-BAD6-4BB5-9CD5-AB8DF34E34D3}" type="sibTrans" cxnId="{8D2DBF7A-3F54-47DF-A282-BBC9D79DE13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CA1A8A30-9EE6-41D4-9609-43B3BE6D573F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Furigana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A6F67DA3-0E9B-4FFA-AB56-D4ABDAE2397A}" type="parTrans" cxnId="{31ADBDB7-563A-43B2-B64B-58083EC1430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21B41F4-A05C-4499-BCEF-1D7776628A9B}" type="sibTrans" cxnId="{31ADBDB7-563A-43B2-B64B-58083EC1430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1D4B921-D097-4279-9F51-E8B251308862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Blocks Drawer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4C58FD53-70BF-414B-AB46-41867F9EF7D3}" type="parTrans" cxnId="{1A4B5D00-ECA2-4C84-AB8A-B028DB16D09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9EABDFED-A684-4DD3-A0BF-9970ED00BF16}" type="sibTrans" cxnId="{1A4B5D00-ECA2-4C84-AB8A-B028DB16D09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BC3F0D8-6DAE-4E96-855A-0450A53216B7}">
      <dgm:prSet custT="1"/>
      <dgm:spPr/>
      <dgm:t>
        <a:bodyPr/>
        <a:lstStyle/>
        <a:p>
          <a:r>
            <a:rPr lang="en-US" sz="900" dirty="0" err="1" smtClean="0">
              <a:latin typeface="Alte DIN 1451 Mittelschrift" panose="020B0603020202020204" pitchFamily="34" charset="0"/>
            </a:rPr>
            <a:t>Lightmap</a:t>
          </a:r>
          <a:r>
            <a:rPr lang="en-US" sz="900" dirty="0" smtClean="0">
              <a:latin typeface="Alte DIN 1451 Mittelschrift" panose="020B0603020202020204" pitchFamily="34" charset="0"/>
            </a:rPr>
            <a:t> Drawer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91284364-2FEE-4E6D-A2F5-6FF93E91AC20}" type="parTrans" cxnId="{8B3BB5A2-7E09-49B9-9ABB-D779EBC3837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379ADF2-E949-49FB-AA04-1715982648B8}" type="sibTrans" cxnId="{8B3BB5A2-7E09-49B9-9ABB-D779EBC3837C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3CB8536C-B319-4E51-9226-5A812FBB0ACB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World FX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4CB9575C-559E-4FC7-B71A-E4B2A808001F}" type="parTrans" cxnId="{D3346E79-EDFB-4915-A721-3EC59508241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E4A6BB46-A305-4D02-823E-D53A802184FE}" type="sibTrans" cxnId="{D3346E79-EDFB-4915-A721-3EC59508241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0FFF08B1-8DB8-45C6-90C3-43C1EFC46F86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Weather Drawer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65D4D509-1610-48C2-AF22-A571869462FE}" type="parTrans" cxnId="{448D9861-87F4-4A09-835A-F1F930EA783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18ED46B7-AB47-4F16-AB2A-4E1CBCF08774}" type="sibTrans" cxnId="{448D9861-87F4-4A09-835A-F1F930EA783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B4A50B2-6E25-470F-810A-2D48423E28AE}">
      <dgm:prSet custT="1"/>
      <dgm:spPr/>
      <dgm:t>
        <a:bodyPr/>
        <a:lstStyle/>
        <a:p>
          <a:r>
            <a:rPr lang="en-US" sz="1100" dirty="0" smtClean="0">
              <a:latin typeface="Alte DIN 1451 Mittelschrift" panose="020B0603020202020204" pitchFamily="34" charset="0"/>
            </a:rPr>
            <a:t>Gameplay</a:t>
          </a:r>
        </a:p>
      </dgm:t>
    </dgm:pt>
    <dgm:pt modelId="{BA5682CD-1BF4-4AFE-8044-12524A8F0B7D}" type="parTrans" cxnId="{4E149016-8CEF-408A-89BE-5B83A9987DD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D9BDDA5-B7B6-44D1-B161-876AE1E45219}" type="sibTrans" cxnId="{4E149016-8CEF-408A-89BE-5B83A9987DDF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CDC7319-D7D8-4CC5-A219-E6A4CAF6FB09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Blocks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D15FD631-DF3C-408B-9705-D32CE5CEECD1}" type="parTrans" cxnId="{2FF507B6-47BF-49FF-9B07-9FA86C9A2D8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3824C76-4B37-4D2F-A412-12A7A6EF62EF}" type="sibTrans" cxnId="{2FF507B6-47BF-49FF-9B07-9FA86C9A2D88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2FC8E9C-5DB3-4D0A-8D9E-50334C956A39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Items</a:t>
          </a:r>
        </a:p>
      </dgm:t>
    </dgm:pt>
    <dgm:pt modelId="{8612891B-8608-436E-8582-56A12805F57E}" type="parTrans" cxnId="{6C666941-9CD6-421D-840F-4AFCEDF88D4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708CF79-BE1D-404F-8642-A876F4D197CA}" type="sibTrans" cxnId="{6C666941-9CD6-421D-840F-4AFCEDF88D4D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E6F485B-E750-4285-A87C-A76D206645F5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Block Properties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21A946AD-A4AC-46F8-B7DE-0FC4DD917830}" type="parTrans" cxnId="{EE7A6B61-5DB7-4D1C-8303-DC2F800843C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BC15A3E-0645-4973-95CD-8C67953990AA}" type="sibTrans" cxnId="{EE7A6B61-5DB7-4D1C-8303-DC2F800843C5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75F7ABC6-31B6-4043-B006-625A2E9E992E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Item Properties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0BEA6C15-2958-4EBC-8EAE-17F14B4B1C0B}" type="parTrans" cxnId="{74C026A1-77BC-41C9-B1F4-50529BE93D63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BFFA0180-667D-4329-95F6-56F8F3666BEE}" type="sibTrans" cxnId="{74C026A1-77BC-41C9-B1F4-50529BE93D63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5C773B9C-56D2-477C-B462-D9FCE95B67F9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Actors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1970E134-10A9-46A4-B6BE-36393DBC7E12}" type="parTrans" cxnId="{3FA88186-115F-4F63-94E3-CE6BD480BF0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6C690241-1552-4EE5-8FBC-0936FD69122F}" type="sibTrans" cxnId="{3FA88186-115F-4F63-94E3-CE6BD480BF07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4E260BA8-9D73-4F42-A15B-38583F4469E9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Virtual Computers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73CD666F-D10E-4EF2-85B9-8BAD64281E75}" type="parTrans" cxnId="{87AF3664-568F-4892-B4BF-2B6B0BAB68B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FCA5BC23-B50D-4309-84DB-6CE02DE69F40}" type="sibTrans" cxnId="{87AF3664-568F-4892-B4BF-2B6B0BAB68BE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45D9A2D-D4C0-4B49-A74C-804800531863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AI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DB613201-9F11-4DF1-A755-84134CE5ED7E}" type="parTrans" cxnId="{D228FC19-E1C9-4067-8376-BF5AA12629FA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24D90476-CE65-41FF-9850-48A1A0DBA60D}" type="sibTrans" cxnId="{D228FC19-E1C9-4067-8376-BF5AA12629FA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A1DC5C70-C597-4AA4-8831-1E7EA7A64A47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Layout</a:t>
          </a:r>
        </a:p>
        <a:p>
          <a:r>
            <a:rPr lang="en-US" sz="900" dirty="0" smtClean="0">
              <a:latin typeface="Alte DIN 1451 Mittelschrift" panose="020B0603020202020204" pitchFamily="34" charset="0"/>
            </a:rPr>
            <a:t>Manager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B23DB8CC-0A9E-4E7A-A05E-161873341D05}" type="parTrans" cxnId="{92C4D60D-B09F-4C4A-BD03-F7AEF2EF975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0E1B9B09-1A5F-4370-8199-7332191E3915}" type="sibTrans" cxnId="{92C4D60D-B09F-4C4A-BD03-F7AEF2EF9756}">
      <dgm:prSet/>
      <dgm:spPr/>
      <dgm:t>
        <a:bodyPr/>
        <a:lstStyle/>
        <a:p>
          <a:endParaRPr lang="en-US" sz="3200">
            <a:latin typeface="Alte DIN 1451 Mittelschrift" panose="020B0603020202020204" pitchFamily="34" charset="0"/>
          </a:endParaRPr>
        </a:p>
      </dgm:t>
    </dgm:pt>
    <dgm:pt modelId="{DC68BD70-A7FF-4FC5-A506-37A271CDCC21}">
      <dgm:prSet custT="1"/>
      <dgm:spPr/>
      <dgm:t>
        <a:bodyPr/>
        <a:lstStyle/>
        <a:p>
          <a:r>
            <a:rPr lang="en-US" sz="900" dirty="0" smtClean="0">
              <a:latin typeface="Alte DIN 1451 Mittelschrift" panose="020B0603020202020204" pitchFamily="34" charset="0"/>
            </a:rPr>
            <a:t>Directional Audio Mixer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0F78610B-F6B1-4D30-A02D-2CFABF934F1C}" type="parTrans" cxnId="{DF74CA37-6A5E-4657-8F77-03026F5FE1CE}">
      <dgm:prSet/>
      <dgm:spPr/>
      <dgm:t>
        <a:bodyPr/>
        <a:lstStyle/>
        <a:p>
          <a:endParaRPr lang="en-US"/>
        </a:p>
      </dgm:t>
    </dgm:pt>
    <dgm:pt modelId="{AA62016D-2431-42CC-BF05-D37E4CCEC0DB}" type="sibTrans" cxnId="{DF74CA37-6A5E-4657-8F77-03026F5FE1CE}">
      <dgm:prSet/>
      <dgm:spPr/>
      <dgm:t>
        <a:bodyPr/>
        <a:lstStyle/>
        <a:p>
          <a:endParaRPr lang="en-US"/>
        </a:p>
      </dgm:t>
    </dgm:pt>
    <dgm:pt modelId="{498BF01A-9E02-4CA6-A612-F0120D80AF23}">
      <dgm:prSet custT="1"/>
      <dgm:spPr/>
      <dgm:t>
        <a:bodyPr/>
        <a:lstStyle/>
        <a:p>
          <a:r>
            <a:rPr lang="en-US" sz="900" dirty="0" err="1" smtClean="0">
              <a:latin typeface="Alte DIN 1451 Mittelschrift" panose="020B0603020202020204" pitchFamily="34" charset="0"/>
            </a:rPr>
            <a:t>SaveGame</a:t>
          </a:r>
          <a:r>
            <a:rPr lang="en-US" sz="900" dirty="0" smtClean="0">
              <a:latin typeface="Alte DIN 1451 Mittelschrift" panose="020B0603020202020204" pitchFamily="34" charset="0"/>
            </a:rPr>
            <a:t> (de)</a:t>
          </a:r>
          <a:r>
            <a:rPr lang="en-US" sz="900" dirty="0" err="1" smtClean="0">
              <a:latin typeface="Alte DIN 1451 Mittelschrift" panose="020B0603020202020204" pitchFamily="34" charset="0"/>
            </a:rPr>
            <a:t>serialisera</a:t>
          </a:r>
          <a:endParaRPr lang="en-US" sz="900" dirty="0">
            <a:latin typeface="Alte DIN 1451 Mittelschrift" panose="020B0603020202020204" pitchFamily="34" charset="0"/>
          </a:endParaRPr>
        </a:p>
      </dgm:t>
    </dgm:pt>
    <dgm:pt modelId="{7D5BAD0F-3FE8-4621-95EE-D91C6A7AB63B}" type="parTrans" cxnId="{4065D123-569E-40A1-B2E5-BDCC8B4C9FFF}">
      <dgm:prSet/>
      <dgm:spPr/>
      <dgm:t>
        <a:bodyPr/>
        <a:lstStyle/>
        <a:p>
          <a:endParaRPr lang="en-US"/>
        </a:p>
      </dgm:t>
    </dgm:pt>
    <dgm:pt modelId="{D681D743-D5E3-4899-9EDE-CC636A7D5F52}" type="sibTrans" cxnId="{4065D123-569E-40A1-B2E5-BDCC8B4C9FFF}">
      <dgm:prSet/>
      <dgm:spPr/>
      <dgm:t>
        <a:bodyPr/>
        <a:lstStyle/>
        <a:p>
          <a:endParaRPr lang="en-US"/>
        </a:p>
      </dgm:t>
    </dgm:pt>
    <dgm:pt modelId="{85010168-AFAC-4F5E-84FC-D8829247C2B0}" type="pres">
      <dgm:prSet presAssocID="{164FAC22-9CF0-46ED-BFDE-89DE9ECF5CB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535188-06F6-4A71-B8E7-43AEF776BB46}" type="pres">
      <dgm:prSet presAssocID="{13B4EFF3-D7AC-4E7F-965D-A4F01DA4C4EA}" presName="vertOne" presStyleCnt="0"/>
      <dgm:spPr/>
      <dgm:t>
        <a:bodyPr/>
        <a:lstStyle/>
        <a:p>
          <a:endParaRPr lang="en-US"/>
        </a:p>
      </dgm:t>
    </dgm:pt>
    <dgm:pt modelId="{726E2895-46FE-4F34-ADEC-050FCDE53068}" type="pres">
      <dgm:prSet presAssocID="{13B4EFF3-D7AC-4E7F-965D-A4F01DA4C4E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48D2C-D13B-418D-BBF8-0C247DFEB394}" type="pres">
      <dgm:prSet presAssocID="{13B4EFF3-D7AC-4E7F-965D-A4F01DA4C4EA}" presName="parTransOne" presStyleCnt="0"/>
      <dgm:spPr/>
      <dgm:t>
        <a:bodyPr/>
        <a:lstStyle/>
        <a:p>
          <a:endParaRPr lang="en-US"/>
        </a:p>
      </dgm:t>
    </dgm:pt>
    <dgm:pt modelId="{EBD5F829-25C3-4DCC-BD05-ECE97D9EA86B}" type="pres">
      <dgm:prSet presAssocID="{13B4EFF3-D7AC-4E7F-965D-A4F01DA4C4EA}" presName="horzOne" presStyleCnt="0"/>
      <dgm:spPr/>
      <dgm:t>
        <a:bodyPr/>
        <a:lstStyle/>
        <a:p>
          <a:endParaRPr lang="en-US"/>
        </a:p>
      </dgm:t>
    </dgm:pt>
    <dgm:pt modelId="{879CC35F-D94F-42B1-944B-E62B25A229DB}" type="pres">
      <dgm:prSet presAssocID="{12690798-4DFC-407D-B5BB-AE984BCCEFEB}" presName="vertTwo" presStyleCnt="0"/>
      <dgm:spPr/>
      <dgm:t>
        <a:bodyPr/>
        <a:lstStyle/>
        <a:p>
          <a:endParaRPr lang="en-US"/>
        </a:p>
      </dgm:t>
    </dgm:pt>
    <dgm:pt modelId="{6C82B4AD-D830-4FE9-9521-4AB06C249A4E}" type="pres">
      <dgm:prSet presAssocID="{12690798-4DFC-407D-B5BB-AE984BCCEFEB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E7363-2F9B-4CB0-8345-A6418BC046CE}" type="pres">
      <dgm:prSet presAssocID="{12690798-4DFC-407D-B5BB-AE984BCCEFEB}" presName="parTransTwo" presStyleCnt="0"/>
      <dgm:spPr/>
      <dgm:t>
        <a:bodyPr/>
        <a:lstStyle/>
        <a:p>
          <a:endParaRPr lang="en-US"/>
        </a:p>
      </dgm:t>
    </dgm:pt>
    <dgm:pt modelId="{6506205D-05FA-4350-8E22-8C7B82BD2DAC}" type="pres">
      <dgm:prSet presAssocID="{12690798-4DFC-407D-B5BB-AE984BCCEFEB}" presName="horzTwo" presStyleCnt="0"/>
      <dgm:spPr/>
      <dgm:t>
        <a:bodyPr/>
        <a:lstStyle/>
        <a:p>
          <a:endParaRPr lang="en-US"/>
        </a:p>
      </dgm:t>
    </dgm:pt>
    <dgm:pt modelId="{7354E976-A77E-4F4F-A652-363CC7E4380F}" type="pres">
      <dgm:prSet presAssocID="{CA33F2AB-7BE8-465A-97ED-BC6278F4D5C8}" presName="vertThree" presStyleCnt="0"/>
      <dgm:spPr/>
      <dgm:t>
        <a:bodyPr/>
        <a:lstStyle/>
        <a:p>
          <a:endParaRPr lang="en-US"/>
        </a:p>
      </dgm:t>
    </dgm:pt>
    <dgm:pt modelId="{1611D958-B552-4C82-B50B-15D54B5B3A5E}" type="pres">
      <dgm:prSet presAssocID="{CA33F2AB-7BE8-465A-97ED-BC6278F4D5C8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5923A7-6DA6-4090-BE2F-7F262B205D48}" type="pres">
      <dgm:prSet presAssocID="{CA33F2AB-7BE8-465A-97ED-BC6278F4D5C8}" presName="parTransThree" presStyleCnt="0"/>
      <dgm:spPr/>
      <dgm:t>
        <a:bodyPr/>
        <a:lstStyle/>
        <a:p>
          <a:endParaRPr lang="en-US"/>
        </a:p>
      </dgm:t>
    </dgm:pt>
    <dgm:pt modelId="{459595AD-6CBD-4EA6-9A08-0F686874DE41}" type="pres">
      <dgm:prSet presAssocID="{CA33F2AB-7BE8-465A-97ED-BC6278F4D5C8}" presName="horzThree" presStyleCnt="0"/>
      <dgm:spPr/>
      <dgm:t>
        <a:bodyPr/>
        <a:lstStyle/>
        <a:p>
          <a:endParaRPr lang="en-US"/>
        </a:p>
      </dgm:t>
    </dgm:pt>
    <dgm:pt modelId="{CC3D7B06-AD9B-408A-BDA4-4C741C2BD73F}" type="pres">
      <dgm:prSet presAssocID="{AB7B510B-3C1C-4C20-9241-83F26700231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9DFF8-D567-4ABE-8770-83436D789969}" type="pres">
      <dgm:prSet presAssocID="{AB7B510B-3C1C-4C20-9241-83F26700231F}" presName="txFour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6CB38-D2FA-4F16-861B-7F71A14A5462}" type="pres">
      <dgm:prSet presAssocID="{AB7B510B-3C1C-4C20-9241-83F26700231F}" presName="parTransFour" presStyleCnt="0"/>
      <dgm:spPr/>
      <dgm:t>
        <a:bodyPr/>
        <a:lstStyle/>
        <a:p>
          <a:endParaRPr lang="en-US"/>
        </a:p>
      </dgm:t>
    </dgm:pt>
    <dgm:pt modelId="{B9F726FE-6864-402B-88D0-23900D897356}" type="pres">
      <dgm:prSet presAssocID="{AB7B510B-3C1C-4C20-9241-83F26700231F}" presName="horzFour" presStyleCnt="0"/>
      <dgm:spPr/>
      <dgm:t>
        <a:bodyPr/>
        <a:lstStyle/>
        <a:p>
          <a:endParaRPr lang="en-US"/>
        </a:p>
      </dgm:t>
    </dgm:pt>
    <dgm:pt modelId="{46FCCCB4-4053-4A60-8BF1-98266F7E5C1E}" type="pres">
      <dgm:prSet presAssocID="{E1D4B921-D097-4279-9F51-E8B25130886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0098E-A4FE-4E33-A65F-83FADDFD96EE}" type="pres">
      <dgm:prSet presAssocID="{E1D4B921-D097-4279-9F51-E8B251308862}" presName="txFour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512DA-DAC0-46DA-8A4C-FAE654B646FD}" type="pres">
      <dgm:prSet presAssocID="{E1D4B921-D097-4279-9F51-E8B251308862}" presName="horzFour" presStyleCnt="0"/>
      <dgm:spPr/>
      <dgm:t>
        <a:bodyPr/>
        <a:lstStyle/>
        <a:p>
          <a:endParaRPr lang="en-US"/>
        </a:p>
      </dgm:t>
    </dgm:pt>
    <dgm:pt modelId="{6BBAEB5C-6D11-4477-B277-D89FD1E0D769}" type="pres">
      <dgm:prSet presAssocID="{9EABDFED-A684-4DD3-A0BF-9970ED00BF16}" presName="sibSpaceFour" presStyleCnt="0"/>
      <dgm:spPr/>
      <dgm:t>
        <a:bodyPr/>
        <a:lstStyle/>
        <a:p>
          <a:endParaRPr lang="en-US"/>
        </a:p>
      </dgm:t>
    </dgm:pt>
    <dgm:pt modelId="{334F0333-8D3C-4B4F-8D2D-76BEA1AB9290}" type="pres">
      <dgm:prSet presAssocID="{4BC3F0D8-6DAE-4E96-855A-0450A53216B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4EDBD-F5EF-4BC2-82E3-E4E8C4DA4F14}" type="pres">
      <dgm:prSet presAssocID="{4BC3F0D8-6DAE-4E96-855A-0450A53216B7}" presName="txFour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72B07-C2E0-454B-BC93-20342CC49A7E}" type="pres">
      <dgm:prSet presAssocID="{4BC3F0D8-6DAE-4E96-855A-0450A53216B7}" presName="horzFour" presStyleCnt="0"/>
      <dgm:spPr/>
      <dgm:t>
        <a:bodyPr/>
        <a:lstStyle/>
        <a:p>
          <a:endParaRPr lang="en-US"/>
        </a:p>
      </dgm:t>
    </dgm:pt>
    <dgm:pt modelId="{0D295B70-88E9-44E6-BD77-4E9E145F0139}" type="pres">
      <dgm:prSet presAssocID="{6379ADF2-E949-49FB-AA04-1715982648B8}" presName="sibSpaceFour" presStyleCnt="0"/>
      <dgm:spPr/>
      <dgm:t>
        <a:bodyPr/>
        <a:lstStyle/>
        <a:p>
          <a:endParaRPr lang="en-US"/>
        </a:p>
      </dgm:t>
    </dgm:pt>
    <dgm:pt modelId="{2AB32FC2-30F1-41F8-BCB2-A9ACF1B0CC34}" type="pres">
      <dgm:prSet presAssocID="{3CB8536C-B319-4E51-9226-5A812FBB0AC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63DA9-8B7D-4113-BE3E-20F9BA0D1324}" type="pres">
      <dgm:prSet presAssocID="{3CB8536C-B319-4E51-9226-5A812FBB0ACB}" presName="txFour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BE855-5049-4499-8D21-4CD7FA4D121B}" type="pres">
      <dgm:prSet presAssocID="{3CB8536C-B319-4E51-9226-5A812FBB0ACB}" presName="horzFour" presStyleCnt="0"/>
      <dgm:spPr/>
      <dgm:t>
        <a:bodyPr/>
        <a:lstStyle/>
        <a:p>
          <a:endParaRPr lang="en-US"/>
        </a:p>
      </dgm:t>
    </dgm:pt>
    <dgm:pt modelId="{0216C92B-C2E6-49E7-B4BE-86EFF5787CFD}" type="pres">
      <dgm:prSet presAssocID="{E4A6BB46-A305-4D02-823E-D53A802184FE}" presName="sibSpaceFour" presStyleCnt="0"/>
      <dgm:spPr/>
      <dgm:t>
        <a:bodyPr/>
        <a:lstStyle/>
        <a:p>
          <a:endParaRPr lang="en-US"/>
        </a:p>
      </dgm:t>
    </dgm:pt>
    <dgm:pt modelId="{EA95E2D9-7029-4D81-823F-E4D93B43AB80}" type="pres">
      <dgm:prSet presAssocID="{0FFF08B1-8DB8-45C6-90C3-43C1EFC46F8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8B7F1-00B6-4E1A-8284-CD23E09D7F2C}" type="pres">
      <dgm:prSet presAssocID="{0FFF08B1-8DB8-45C6-90C3-43C1EFC46F86}" presName="txFour" presStyleLbl="node4" presStyleIdx="4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B09FA-A349-44DD-97C4-8289B9CC5E94}" type="pres">
      <dgm:prSet presAssocID="{0FFF08B1-8DB8-45C6-90C3-43C1EFC46F86}" presName="horzFour" presStyleCnt="0"/>
      <dgm:spPr/>
      <dgm:t>
        <a:bodyPr/>
        <a:lstStyle/>
        <a:p>
          <a:endParaRPr lang="en-US"/>
        </a:p>
      </dgm:t>
    </dgm:pt>
    <dgm:pt modelId="{D2CA18B5-5D97-4D71-BE3E-9085105D6F44}" type="pres">
      <dgm:prSet presAssocID="{DF88126F-CD99-4BFC-9E4E-47AC960339B0}" presName="sibSpaceFour" presStyleCnt="0"/>
      <dgm:spPr/>
      <dgm:t>
        <a:bodyPr/>
        <a:lstStyle/>
        <a:p>
          <a:endParaRPr lang="en-US"/>
        </a:p>
      </dgm:t>
    </dgm:pt>
    <dgm:pt modelId="{5A2CB00D-64DB-4EA0-940F-E840A0D963EA}" type="pres">
      <dgm:prSet presAssocID="{326816B6-1C29-4A76-9902-6646B9E7FA6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56B87-A03D-4FD3-A69B-8B04EA3CD7DE}" type="pres">
      <dgm:prSet presAssocID="{326816B6-1C29-4A76-9902-6646B9E7FA63}" presName="txFour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CCAC5-40D5-48D2-A648-A31B660D0911}" type="pres">
      <dgm:prSet presAssocID="{326816B6-1C29-4A76-9902-6646B9E7FA63}" presName="horzFour" presStyleCnt="0"/>
      <dgm:spPr/>
      <dgm:t>
        <a:bodyPr/>
        <a:lstStyle/>
        <a:p>
          <a:endParaRPr lang="en-US"/>
        </a:p>
      </dgm:t>
    </dgm:pt>
    <dgm:pt modelId="{D5324D38-2F29-4073-968E-7AE7D9AB8C96}" type="pres">
      <dgm:prSet presAssocID="{6E88BC21-625C-4A85-8A5B-F21C9AAFB5A9}" presName="sibSpaceFour" presStyleCnt="0"/>
      <dgm:spPr/>
      <dgm:t>
        <a:bodyPr/>
        <a:lstStyle/>
        <a:p>
          <a:endParaRPr lang="en-US"/>
        </a:p>
      </dgm:t>
    </dgm:pt>
    <dgm:pt modelId="{B2590502-4213-444D-9280-2944D657D835}" type="pres">
      <dgm:prSet presAssocID="{6EBA10E8-0EF5-4CC3-8C6D-6DCB13D7E7C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847FD-9BB6-4DE5-A773-1F83C0178875}" type="pres">
      <dgm:prSet presAssocID="{6EBA10E8-0EF5-4CC3-8C6D-6DCB13D7E7C2}" presName="txFour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C0C44-D20A-4441-8F0B-3A48C23E54D1}" type="pres">
      <dgm:prSet presAssocID="{6EBA10E8-0EF5-4CC3-8C6D-6DCB13D7E7C2}" presName="horzFour" presStyleCnt="0"/>
      <dgm:spPr/>
      <dgm:t>
        <a:bodyPr/>
        <a:lstStyle/>
        <a:p>
          <a:endParaRPr lang="en-US"/>
        </a:p>
      </dgm:t>
    </dgm:pt>
    <dgm:pt modelId="{EC97F965-4F35-44B8-8DED-14B3D1E95E01}" type="pres">
      <dgm:prSet presAssocID="{B55D4004-7175-4B73-BE77-222D7A1B9179}" presName="sibSpaceFour" presStyleCnt="0"/>
      <dgm:spPr/>
      <dgm:t>
        <a:bodyPr/>
        <a:lstStyle/>
        <a:p>
          <a:endParaRPr lang="en-US"/>
        </a:p>
      </dgm:t>
    </dgm:pt>
    <dgm:pt modelId="{2B9C9D30-7DFF-4AAC-AC04-8DE9E15CCBAD}" type="pres">
      <dgm:prSet presAssocID="{BF517847-D1D4-4F7B-A2F4-A86D3FC057E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8346A-7C81-4D18-BA63-ED22A849575B}" type="pres">
      <dgm:prSet presAssocID="{BF517847-D1D4-4F7B-A2F4-A86D3FC057E3}" presName="txFour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E1E1E-C2A8-461D-AB5B-0832D2283AC6}" type="pres">
      <dgm:prSet presAssocID="{BF517847-D1D4-4F7B-A2F4-A86D3FC057E3}" presName="horzFour" presStyleCnt="0"/>
      <dgm:spPr/>
      <dgm:t>
        <a:bodyPr/>
        <a:lstStyle/>
        <a:p>
          <a:endParaRPr lang="en-US"/>
        </a:p>
      </dgm:t>
    </dgm:pt>
    <dgm:pt modelId="{34F78D4C-F684-4165-A993-AE36B9EA4DD8}" type="pres">
      <dgm:prSet presAssocID="{FAE62445-38D3-48D8-B914-EFA00EA160FD}" presName="sibSpaceThree" presStyleCnt="0"/>
      <dgm:spPr/>
      <dgm:t>
        <a:bodyPr/>
        <a:lstStyle/>
        <a:p>
          <a:endParaRPr lang="en-US"/>
        </a:p>
      </dgm:t>
    </dgm:pt>
    <dgm:pt modelId="{836D340A-3471-4EC9-8085-64D76526917B}" type="pres">
      <dgm:prSet presAssocID="{341F6D26-C693-4638-AF6F-991714D74FAF}" presName="vertThree" presStyleCnt="0"/>
      <dgm:spPr/>
      <dgm:t>
        <a:bodyPr/>
        <a:lstStyle/>
        <a:p>
          <a:endParaRPr lang="en-US"/>
        </a:p>
      </dgm:t>
    </dgm:pt>
    <dgm:pt modelId="{071DF267-4111-41F2-8AD5-260BC3D96BE0}" type="pres">
      <dgm:prSet presAssocID="{341F6D26-C693-4638-AF6F-991714D74FAF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EF1203-577F-4EBF-9331-1C112DB4CE99}" type="pres">
      <dgm:prSet presAssocID="{341F6D26-C693-4638-AF6F-991714D74FAF}" presName="parTransThree" presStyleCnt="0"/>
      <dgm:spPr/>
      <dgm:t>
        <a:bodyPr/>
        <a:lstStyle/>
        <a:p>
          <a:endParaRPr lang="en-US"/>
        </a:p>
      </dgm:t>
    </dgm:pt>
    <dgm:pt modelId="{54E5874A-CC70-4F71-81BF-B6365C426E5D}" type="pres">
      <dgm:prSet presAssocID="{341F6D26-C693-4638-AF6F-991714D74FAF}" presName="horzThree" presStyleCnt="0"/>
      <dgm:spPr/>
      <dgm:t>
        <a:bodyPr/>
        <a:lstStyle/>
        <a:p>
          <a:endParaRPr lang="en-US"/>
        </a:p>
      </dgm:t>
    </dgm:pt>
    <dgm:pt modelId="{955311A3-7054-480F-82CF-DF04116A3C1F}" type="pres">
      <dgm:prSet presAssocID="{717CF250-BE00-4A91-991B-CFA802434DA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A3F71-06FE-4827-A7A5-BCA6E502F955}" type="pres">
      <dgm:prSet presAssocID="{717CF250-BE00-4A91-991B-CFA802434DA3}" presName="txFour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27DFE-E991-4F8C-AB85-E31FBEC63E76}" type="pres">
      <dgm:prSet presAssocID="{717CF250-BE00-4A91-991B-CFA802434DA3}" presName="parTransFour" presStyleCnt="0"/>
      <dgm:spPr/>
      <dgm:t>
        <a:bodyPr/>
        <a:lstStyle/>
        <a:p>
          <a:endParaRPr lang="en-US"/>
        </a:p>
      </dgm:t>
    </dgm:pt>
    <dgm:pt modelId="{928E60A7-15CD-4635-B2E4-6CCF79ADD833}" type="pres">
      <dgm:prSet presAssocID="{717CF250-BE00-4A91-991B-CFA802434DA3}" presName="horzFour" presStyleCnt="0"/>
      <dgm:spPr/>
      <dgm:t>
        <a:bodyPr/>
        <a:lstStyle/>
        <a:p>
          <a:endParaRPr lang="en-US"/>
        </a:p>
      </dgm:t>
    </dgm:pt>
    <dgm:pt modelId="{74193C14-C74E-4988-A4D0-88B5D9DEEC83}" type="pres">
      <dgm:prSet presAssocID="{A1DC5C70-C597-4AA4-8831-1E7EA7A64A4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5D08A-19A4-469E-BD60-7DBC058819EF}" type="pres">
      <dgm:prSet presAssocID="{A1DC5C70-C597-4AA4-8831-1E7EA7A64A47}" presName="txFour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4EE7C-86AD-4DA5-A471-C1D6CC49B585}" type="pres">
      <dgm:prSet presAssocID="{A1DC5C70-C597-4AA4-8831-1E7EA7A64A47}" presName="horzFour" presStyleCnt="0"/>
      <dgm:spPr/>
      <dgm:t>
        <a:bodyPr/>
        <a:lstStyle/>
        <a:p>
          <a:endParaRPr lang="en-US"/>
        </a:p>
      </dgm:t>
    </dgm:pt>
    <dgm:pt modelId="{E7F1C192-6D99-4F3D-96AF-F77FD50CA866}" type="pres">
      <dgm:prSet presAssocID="{9A3AB35B-AC3D-40E7-80A7-A1A3DE378038}" presName="sibSpaceFour" presStyleCnt="0"/>
      <dgm:spPr/>
      <dgm:t>
        <a:bodyPr/>
        <a:lstStyle/>
        <a:p>
          <a:endParaRPr lang="en-US"/>
        </a:p>
      </dgm:t>
    </dgm:pt>
    <dgm:pt modelId="{281DECCF-DA0E-4D35-AE5C-D3A4A39621DB}" type="pres">
      <dgm:prSet presAssocID="{53324B6B-CA3E-4B37-93ED-5D3B890EEC6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C447F-A8A4-47DD-8F9E-3BAF103083FC}" type="pres">
      <dgm:prSet presAssocID="{53324B6B-CA3E-4B37-93ED-5D3B890EEC6E}" presName="txFour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66DE1-F6E1-4D1F-9C75-DCBF6AF75273}" type="pres">
      <dgm:prSet presAssocID="{53324B6B-CA3E-4B37-93ED-5D3B890EEC6E}" presName="parTransFour" presStyleCnt="0"/>
      <dgm:spPr/>
      <dgm:t>
        <a:bodyPr/>
        <a:lstStyle/>
        <a:p>
          <a:endParaRPr lang="en-US"/>
        </a:p>
      </dgm:t>
    </dgm:pt>
    <dgm:pt modelId="{82E53D93-9170-4350-B61D-09DEFC821265}" type="pres">
      <dgm:prSet presAssocID="{53324B6B-CA3E-4B37-93ED-5D3B890EEC6E}" presName="horzFour" presStyleCnt="0"/>
      <dgm:spPr/>
      <dgm:t>
        <a:bodyPr/>
        <a:lstStyle/>
        <a:p>
          <a:endParaRPr lang="en-US"/>
        </a:p>
      </dgm:t>
    </dgm:pt>
    <dgm:pt modelId="{67194DFB-8BE0-428F-9C0A-13E110C1076D}" type="pres">
      <dgm:prSet presAssocID="{6C0D3F89-1222-4CAF-BE4A-313EEA9E971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0A864-CA05-405E-BCA2-CE524147F373}" type="pres">
      <dgm:prSet presAssocID="{6C0D3F89-1222-4CAF-BE4A-313EEA9E971A}" presName="txFour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60C34-5368-4F27-86BE-1DA2DA609DE0}" type="pres">
      <dgm:prSet presAssocID="{6C0D3F89-1222-4CAF-BE4A-313EEA9E971A}" presName="horzFour" presStyleCnt="0"/>
      <dgm:spPr/>
      <dgm:t>
        <a:bodyPr/>
        <a:lstStyle/>
        <a:p>
          <a:endParaRPr lang="en-US"/>
        </a:p>
      </dgm:t>
    </dgm:pt>
    <dgm:pt modelId="{94DCF3E8-ED90-4453-9435-6D915B166AE7}" type="pres">
      <dgm:prSet presAssocID="{CA46617F-5DFE-4428-BC70-DA3115039A3A}" presName="sibSpaceFour" presStyleCnt="0"/>
      <dgm:spPr/>
      <dgm:t>
        <a:bodyPr/>
        <a:lstStyle/>
        <a:p>
          <a:endParaRPr lang="en-US"/>
        </a:p>
      </dgm:t>
    </dgm:pt>
    <dgm:pt modelId="{1BEDB1E8-49E1-4A33-8EE3-3B496C565A98}" type="pres">
      <dgm:prSet presAssocID="{EC82488D-9458-4E96-A97F-86B38339086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800A7-8BFD-45C1-922A-956B427667D0}" type="pres">
      <dgm:prSet presAssocID="{EC82488D-9458-4E96-A97F-86B38339086F}" presName="txFour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6CCAB-5969-4557-8808-EFB07BF5EECE}" type="pres">
      <dgm:prSet presAssocID="{EC82488D-9458-4E96-A97F-86B38339086F}" presName="parTransFour" presStyleCnt="0"/>
      <dgm:spPr/>
      <dgm:t>
        <a:bodyPr/>
        <a:lstStyle/>
        <a:p>
          <a:endParaRPr lang="en-US"/>
        </a:p>
      </dgm:t>
    </dgm:pt>
    <dgm:pt modelId="{B6DC697A-E3E3-4B83-9309-33C0A4CFD915}" type="pres">
      <dgm:prSet presAssocID="{EC82488D-9458-4E96-A97F-86B38339086F}" presName="horzFour" presStyleCnt="0"/>
      <dgm:spPr/>
      <dgm:t>
        <a:bodyPr/>
        <a:lstStyle/>
        <a:p>
          <a:endParaRPr lang="en-US"/>
        </a:p>
      </dgm:t>
    </dgm:pt>
    <dgm:pt modelId="{EB953A2D-1609-4B5B-99B6-5092FA794FA0}" type="pres">
      <dgm:prSet presAssocID="{6E23F010-0ED6-41C4-843D-040AF1CC90C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00435-BE84-4FDF-9AEB-60AA1A859A98}" type="pres">
      <dgm:prSet presAssocID="{6E23F010-0ED6-41C4-843D-040AF1CC90C8}" presName="txFour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8A69E4-1E3A-4FB6-BBF4-A6E28604D908}" type="pres">
      <dgm:prSet presAssocID="{6E23F010-0ED6-41C4-843D-040AF1CC90C8}" presName="horzFour" presStyleCnt="0"/>
      <dgm:spPr/>
      <dgm:t>
        <a:bodyPr/>
        <a:lstStyle/>
        <a:p>
          <a:endParaRPr lang="en-US"/>
        </a:p>
      </dgm:t>
    </dgm:pt>
    <dgm:pt modelId="{2C50AFAA-6BBE-4805-ABA7-91262AD7F6A1}" type="pres">
      <dgm:prSet presAssocID="{8A502D30-628A-4DC0-B500-B58AF738D10D}" presName="sibSpaceFour" presStyleCnt="0"/>
      <dgm:spPr/>
      <dgm:t>
        <a:bodyPr/>
        <a:lstStyle/>
        <a:p>
          <a:endParaRPr lang="en-US"/>
        </a:p>
      </dgm:t>
    </dgm:pt>
    <dgm:pt modelId="{9B32A37E-AF01-43CE-916A-30E81C2D3B79}" type="pres">
      <dgm:prSet presAssocID="{031CF952-B6C4-45C2-87F9-FB0C7A9B1FE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77476-6CF3-4FCE-B82B-D51F777DFAF8}" type="pres">
      <dgm:prSet presAssocID="{031CF952-B6C4-45C2-87F9-FB0C7A9B1FE0}" presName="txFour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F01DF-F390-428D-B036-D271193280DF}" type="pres">
      <dgm:prSet presAssocID="{031CF952-B6C4-45C2-87F9-FB0C7A9B1FE0}" presName="horzFour" presStyleCnt="0"/>
      <dgm:spPr/>
      <dgm:t>
        <a:bodyPr/>
        <a:lstStyle/>
        <a:p>
          <a:endParaRPr lang="en-US"/>
        </a:p>
      </dgm:t>
    </dgm:pt>
    <dgm:pt modelId="{D7EDC345-D06A-4BA6-A6EB-0A389083A4A0}" type="pres">
      <dgm:prSet presAssocID="{B6C8E5E5-C881-4374-B773-1FAF555353E0}" presName="sibSpaceFour" presStyleCnt="0"/>
      <dgm:spPr/>
      <dgm:t>
        <a:bodyPr/>
        <a:lstStyle/>
        <a:p>
          <a:endParaRPr lang="en-US"/>
        </a:p>
      </dgm:t>
    </dgm:pt>
    <dgm:pt modelId="{76783AA7-30AA-4D95-BCFE-E51BC14495C1}" type="pres">
      <dgm:prSet presAssocID="{5F95A06E-E4FB-4537-93A0-E2ABF13A82E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F40B4-7B39-44D2-8971-511D71E072EB}" type="pres">
      <dgm:prSet presAssocID="{5F95A06E-E4FB-4537-93A0-E2ABF13A82EF}" presName="txFour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871639-4D40-4C3A-8F62-AB1C84228C1F}" type="pres">
      <dgm:prSet presAssocID="{5F95A06E-E4FB-4537-93A0-E2ABF13A82EF}" presName="parTransFour" presStyleCnt="0"/>
      <dgm:spPr/>
      <dgm:t>
        <a:bodyPr/>
        <a:lstStyle/>
        <a:p>
          <a:endParaRPr lang="en-US"/>
        </a:p>
      </dgm:t>
    </dgm:pt>
    <dgm:pt modelId="{ADE50873-8747-42B9-A329-626A0A2633C2}" type="pres">
      <dgm:prSet presAssocID="{5F95A06E-E4FB-4537-93A0-E2ABF13A82EF}" presName="horzFour" presStyleCnt="0"/>
      <dgm:spPr/>
      <dgm:t>
        <a:bodyPr/>
        <a:lstStyle/>
        <a:p>
          <a:endParaRPr lang="en-US"/>
        </a:p>
      </dgm:t>
    </dgm:pt>
    <dgm:pt modelId="{FE1432E6-9A0D-4ED6-8FA5-2F6E0CFB9BCF}" type="pres">
      <dgm:prSet presAssocID="{E19D8505-676F-496C-A03B-A29D05E0C92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CE841-971E-40E8-8A93-1E182988E3B8}" type="pres">
      <dgm:prSet presAssocID="{E19D8505-676F-496C-A03B-A29D05E0C920}" presName="txFour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D1685-5988-4A19-BA11-41EB14144C25}" type="pres">
      <dgm:prSet presAssocID="{E19D8505-676F-496C-A03B-A29D05E0C920}" presName="horzFour" presStyleCnt="0"/>
      <dgm:spPr/>
      <dgm:t>
        <a:bodyPr/>
        <a:lstStyle/>
        <a:p>
          <a:endParaRPr lang="en-US"/>
        </a:p>
      </dgm:t>
    </dgm:pt>
    <dgm:pt modelId="{1DF51FDB-E39E-45D3-B0C1-11FF9E3491B7}" type="pres">
      <dgm:prSet presAssocID="{F31801DC-AC1B-4ACC-9C9B-4945AC16CD03}" presName="sibSpaceFour" presStyleCnt="0"/>
      <dgm:spPr/>
      <dgm:t>
        <a:bodyPr/>
        <a:lstStyle/>
        <a:p>
          <a:endParaRPr lang="en-US"/>
        </a:p>
      </dgm:t>
    </dgm:pt>
    <dgm:pt modelId="{FEE6E5A5-79FA-4E8F-B4FA-26014A45ABDE}" type="pres">
      <dgm:prSet presAssocID="{630F4905-99E0-4A2F-AAB2-30F7DECE76BC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DA7B62-C9FB-4DF7-97D8-AA60D4B16F7B}" type="pres">
      <dgm:prSet presAssocID="{630F4905-99E0-4A2F-AAB2-30F7DECE76BC}" presName="txFour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5FCF4-BE67-46EA-8837-0154D4963FDA}" type="pres">
      <dgm:prSet presAssocID="{630F4905-99E0-4A2F-AAB2-30F7DECE76BC}" presName="horzFour" presStyleCnt="0"/>
      <dgm:spPr/>
      <dgm:t>
        <a:bodyPr/>
        <a:lstStyle/>
        <a:p>
          <a:endParaRPr lang="en-US"/>
        </a:p>
      </dgm:t>
    </dgm:pt>
    <dgm:pt modelId="{23460F61-D3BA-47A1-BCC8-11DC18A74B69}" type="pres">
      <dgm:prSet presAssocID="{5029585D-BAD6-4BB5-9CD5-AB8DF34E34D3}" presName="sibSpaceFour" presStyleCnt="0"/>
      <dgm:spPr/>
      <dgm:t>
        <a:bodyPr/>
        <a:lstStyle/>
        <a:p>
          <a:endParaRPr lang="en-US"/>
        </a:p>
      </dgm:t>
    </dgm:pt>
    <dgm:pt modelId="{8D58DC61-778D-4582-8282-565403FA7E06}" type="pres">
      <dgm:prSet presAssocID="{CA1A8A30-9EE6-41D4-9609-43B3BE6D573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2B848B-5682-428D-935A-37275A896C7E}" type="pres">
      <dgm:prSet presAssocID="{CA1A8A30-9EE6-41D4-9609-43B3BE6D573F}" presName="txFour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3A812-4992-474E-9734-F97ACEB22E12}" type="pres">
      <dgm:prSet presAssocID="{CA1A8A30-9EE6-41D4-9609-43B3BE6D573F}" presName="horzFour" presStyleCnt="0"/>
      <dgm:spPr/>
      <dgm:t>
        <a:bodyPr/>
        <a:lstStyle/>
        <a:p>
          <a:endParaRPr lang="en-US"/>
        </a:p>
      </dgm:t>
    </dgm:pt>
    <dgm:pt modelId="{F130AE42-2A60-41A2-82E2-2B97E1B4468B}" type="pres">
      <dgm:prSet presAssocID="{D3CACBF9-DFDD-4742-84C9-C5EEB783EF7F}" presName="sibSpaceTwo" presStyleCnt="0"/>
      <dgm:spPr/>
      <dgm:t>
        <a:bodyPr/>
        <a:lstStyle/>
        <a:p>
          <a:endParaRPr lang="en-US"/>
        </a:p>
      </dgm:t>
    </dgm:pt>
    <dgm:pt modelId="{AD24B237-CE5C-4C6F-AC68-8BD8C108EF28}" type="pres">
      <dgm:prSet presAssocID="{5B4A50B2-6E25-470F-810A-2D48423E28AE}" presName="vertTwo" presStyleCnt="0"/>
      <dgm:spPr/>
      <dgm:t>
        <a:bodyPr/>
        <a:lstStyle/>
        <a:p>
          <a:endParaRPr lang="en-US"/>
        </a:p>
      </dgm:t>
    </dgm:pt>
    <dgm:pt modelId="{AE1029AF-505A-4C9D-B73F-8004D4A2D0D3}" type="pres">
      <dgm:prSet presAssocID="{5B4A50B2-6E25-470F-810A-2D48423E28A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D84FF-DEB6-4B1D-B85C-AA6BFF31CDE5}" type="pres">
      <dgm:prSet presAssocID="{5B4A50B2-6E25-470F-810A-2D48423E28AE}" presName="parTransTwo" presStyleCnt="0"/>
      <dgm:spPr/>
      <dgm:t>
        <a:bodyPr/>
        <a:lstStyle/>
        <a:p>
          <a:endParaRPr lang="en-US"/>
        </a:p>
      </dgm:t>
    </dgm:pt>
    <dgm:pt modelId="{0CDE21DB-99BE-471A-93F5-8C999420FD50}" type="pres">
      <dgm:prSet presAssocID="{5B4A50B2-6E25-470F-810A-2D48423E28AE}" presName="horzTwo" presStyleCnt="0"/>
      <dgm:spPr/>
      <dgm:t>
        <a:bodyPr/>
        <a:lstStyle/>
        <a:p>
          <a:endParaRPr lang="en-US"/>
        </a:p>
      </dgm:t>
    </dgm:pt>
    <dgm:pt modelId="{41ACC389-A0D2-4435-A4B6-6F13D13C1D60}" type="pres">
      <dgm:prSet presAssocID="{7CDC7319-D7D8-4CC5-A219-E6A4CAF6FB09}" presName="vertThree" presStyleCnt="0"/>
      <dgm:spPr/>
      <dgm:t>
        <a:bodyPr/>
        <a:lstStyle/>
        <a:p>
          <a:endParaRPr lang="en-US"/>
        </a:p>
      </dgm:t>
    </dgm:pt>
    <dgm:pt modelId="{3108C561-9278-4D85-A33F-F177CDDA342E}" type="pres">
      <dgm:prSet presAssocID="{7CDC7319-D7D8-4CC5-A219-E6A4CAF6FB09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A1B03-C357-49A2-9E72-82C897CE37C4}" type="pres">
      <dgm:prSet presAssocID="{7CDC7319-D7D8-4CC5-A219-E6A4CAF6FB09}" presName="parTransThree" presStyleCnt="0"/>
      <dgm:spPr/>
      <dgm:t>
        <a:bodyPr/>
        <a:lstStyle/>
        <a:p>
          <a:endParaRPr lang="en-US"/>
        </a:p>
      </dgm:t>
    </dgm:pt>
    <dgm:pt modelId="{44827D0E-4DDA-4579-8BD2-A7A44F8C36E1}" type="pres">
      <dgm:prSet presAssocID="{7CDC7319-D7D8-4CC5-A219-E6A4CAF6FB09}" presName="horzThree" presStyleCnt="0"/>
      <dgm:spPr/>
      <dgm:t>
        <a:bodyPr/>
        <a:lstStyle/>
        <a:p>
          <a:endParaRPr lang="en-US"/>
        </a:p>
      </dgm:t>
    </dgm:pt>
    <dgm:pt modelId="{286CCDB6-63F1-4611-9BAE-D7F5C8C37D9C}" type="pres">
      <dgm:prSet presAssocID="{5E6F485B-E750-4285-A87C-A76D206645F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4230A6-97FB-472A-A347-5FD82FF1CC35}" type="pres">
      <dgm:prSet presAssocID="{5E6F485B-E750-4285-A87C-A76D206645F5}" presName="txFour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ACDCF-D96D-4CF5-8E7C-901B616F056A}" type="pres">
      <dgm:prSet presAssocID="{5E6F485B-E750-4285-A87C-A76D206645F5}" presName="horzFour" presStyleCnt="0"/>
      <dgm:spPr/>
      <dgm:t>
        <a:bodyPr/>
        <a:lstStyle/>
        <a:p>
          <a:endParaRPr lang="en-US"/>
        </a:p>
      </dgm:t>
    </dgm:pt>
    <dgm:pt modelId="{72F9A865-1CE2-4628-ABE2-279D5CC7C5AE}" type="pres">
      <dgm:prSet presAssocID="{53824C76-4B37-4D2F-A412-12A7A6EF62EF}" presName="sibSpaceThree" presStyleCnt="0"/>
      <dgm:spPr/>
      <dgm:t>
        <a:bodyPr/>
        <a:lstStyle/>
        <a:p>
          <a:endParaRPr lang="en-US"/>
        </a:p>
      </dgm:t>
    </dgm:pt>
    <dgm:pt modelId="{0D02881D-C003-4F69-B2F4-69963C831095}" type="pres">
      <dgm:prSet presAssocID="{22FC8E9C-5DB3-4D0A-8D9E-50334C956A39}" presName="vertThree" presStyleCnt="0"/>
      <dgm:spPr/>
      <dgm:t>
        <a:bodyPr/>
        <a:lstStyle/>
        <a:p>
          <a:endParaRPr lang="en-US"/>
        </a:p>
      </dgm:t>
    </dgm:pt>
    <dgm:pt modelId="{23EA98FF-4513-4C98-84C6-F59AC3F3FA2B}" type="pres">
      <dgm:prSet presAssocID="{22FC8E9C-5DB3-4D0A-8D9E-50334C956A39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4F5F90-F160-4972-BCBA-E7421994D964}" type="pres">
      <dgm:prSet presAssocID="{22FC8E9C-5DB3-4D0A-8D9E-50334C956A39}" presName="parTransThree" presStyleCnt="0"/>
      <dgm:spPr/>
      <dgm:t>
        <a:bodyPr/>
        <a:lstStyle/>
        <a:p>
          <a:endParaRPr lang="en-US"/>
        </a:p>
      </dgm:t>
    </dgm:pt>
    <dgm:pt modelId="{B03196D9-46E9-4F00-817C-12AF42D4216A}" type="pres">
      <dgm:prSet presAssocID="{22FC8E9C-5DB3-4D0A-8D9E-50334C956A39}" presName="horzThree" presStyleCnt="0"/>
      <dgm:spPr/>
      <dgm:t>
        <a:bodyPr/>
        <a:lstStyle/>
        <a:p>
          <a:endParaRPr lang="en-US"/>
        </a:p>
      </dgm:t>
    </dgm:pt>
    <dgm:pt modelId="{39D1C594-DDE6-4597-A12F-152BDAC8ED5C}" type="pres">
      <dgm:prSet presAssocID="{75F7ABC6-31B6-4043-B006-625A2E9E992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CE29B3-56E3-4273-BD7D-D6D088683971}" type="pres">
      <dgm:prSet presAssocID="{75F7ABC6-31B6-4043-B006-625A2E9E992E}" presName="txFour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912C5-7776-49C5-B4E5-FF1A799A40A7}" type="pres">
      <dgm:prSet presAssocID="{75F7ABC6-31B6-4043-B006-625A2E9E992E}" presName="horzFour" presStyleCnt="0"/>
      <dgm:spPr/>
      <dgm:t>
        <a:bodyPr/>
        <a:lstStyle/>
        <a:p>
          <a:endParaRPr lang="en-US"/>
        </a:p>
      </dgm:t>
    </dgm:pt>
    <dgm:pt modelId="{886F25F6-DA2A-40AD-94D1-AD64F543F494}" type="pres">
      <dgm:prSet presAssocID="{BFFA0180-667D-4329-95F6-56F8F3666BEE}" presName="sibSpaceFour" presStyleCnt="0"/>
      <dgm:spPr/>
      <dgm:t>
        <a:bodyPr/>
        <a:lstStyle/>
        <a:p>
          <a:endParaRPr lang="en-US"/>
        </a:p>
      </dgm:t>
    </dgm:pt>
    <dgm:pt modelId="{E8AF5E83-B9BE-47D0-B9D7-2710CFDE70AD}" type="pres">
      <dgm:prSet presAssocID="{5C773B9C-56D2-477C-B462-D9FCE95B67F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BCF34A-8063-4C1B-A867-F2957EF10823}" type="pres">
      <dgm:prSet presAssocID="{5C773B9C-56D2-477C-B462-D9FCE95B67F9}" presName="txFour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5CE99-0203-45D2-B92E-1891FE519700}" type="pres">
      <dgm:prSet presAssocID="{5C773B9C-56D2-477C-B462-D9FCE95B67F9}" presName="parTransFour" presStyleCnt="0"/>
      <dgm:spPr/>
      <dgm:t>
        <a:bodyPr/>
        <a:lstStyle/>
        <a:p>
          <a:endParaRPr lang="en-US"/>
        </a:p>
      </dgm:t>
    </dgm:pt>
    <dgm:pt modelId="{8A31CC2F-1D3D-4730-B489-F2EAF4E56BCD}" type="pres">
      <dgm:prSet presAssocID="{5C773B9C-56D2-477C-B462-D9FCE95B67F9}" presName="horzFour" presStyleCnt="0"/>
      <dgm:spPr/>
      <dgm:t>
        <a:bodyPr/>
        <a:lstStyle/>
        <a:p>
          <a:endParaRPr lang="en-US"/>
        </a:p>
      </dgm:t>
    </dgm:pt>
    <dgm:pt modelId="{CA6799B0-AE3A-4F83-B9D6-EAC1B561BFC7}" type="pres">
      <dgm:prSet presAssocID="{4E260BA8-9D73-4F42-A15B-38583F4469E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77837-24FE-4C4D-923E-042941FF2A4C}" type="pres">
      <dgm:prSet presAssocID="{4E260BA8-9D73-4F42-A15B-38583F4469E9}" presName="txFour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97B73-06E8-4755-B247-2F141645DBF2}" type="pres">
      <dgm:prSet presAssocID="{4E260BA8-9D73-4F42-A15B-38583F4469E9}" presName="horzFour" presStyleCnt="0"/>
      <dgm:spPr/>
      <dgm:t>
        <a:bodyPr/>
        <a:lstStyle/>
        <a:p>
          <a:endParaRPr lang="en-US"/>
        </a:p>
      </dgm:t>
    </dgm:pt>
    <dgm:pt modelId="{A97D30BC-FAB6-4F46-B2C5-33CF9776F2DF}" type="pres">
      <dgm:prSet presAssocID="{BD9BDDA5-B7B6-44D1-B161-876AE1E45219}" presName="sibSpaceTwo" presStyleCnt="0"/>
      <dgm:spPr/>
      <dgm:t>
        <a:bodyPr/>
        <a:lstStyle/>
        <a:p>
          <a:endParaRPr lang="en-US"/>
        </a:p>
      </dgm:t>
    </dgm:pt>
    <dgm:pt modelId="{24A274A3-7ADD-407A-A39C-E7B7BD652852}" type="pres">
      <dgm:prSet presAssocID="{7B124FE3-CCC3-46F5-A3F0-05EEBC3A4DBF}" presName="vertTwo" presStyleCnt="0"/>
      <dgm:spPr/>
      <dgm:t>
        <a:bodyPr/>
        <a:lstStyle/>
        <a:p>
          <a:endParaRPr lang="en-US"/>
        </a:p>
      </dgm:t>
    </dgm:pt>
    <dgm:pt modelId="{C3331CAC-331B-4C8D-9834-48358C430C98}" type="pres">
      <dgm:prSet presAssocID="{7B124FE3-CCC3-46F5-A3F0-05EEBC3A4DB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9BD75-408F-4B8F-ABF4-3452337B6B92}" type="pres">
      <dgm:prSet presAssocID="{7B124FE3-CCC3-46F5-A3F0-05EEBC3A4DBF}" presName="parTransTwo" presStyleCnt="0"/>
      <dgm:spPr/>
      <dgm:t>
        <a:bodyPr/>
        <a:lstStyle/>
        <a:p>
          <a:endParaRPr lang="en-US"/>
        </a:p>
      </dgm:t>
    </dgm:pt>
    <dgm:pt modelId="{ACCA8FDA-AC0F-4899-AEAA-05D54886FA66}" type="pres">
      <dgm:prSet presAssocID="{7B124FE3-CCC3-46F5-A3F0-05EEBC3A4DBF}" presName="horzTwo" presStyleCnt="0"/>
      <dgm:spPr/>
      <dgm:t>
        <a:bodyPr/>
        <a:lstStyle/>
        <a:p>
          <a:endParaRPr lang="en-US"/>
        </a:p>
      </dgm:t>
    </dgm:pt>
    <dgm:pt modelId="{D117F143-29AB-4681-ACA6-7F9481602910}" type="pres">
      <dgm:prSet presAssocID="{E29D0B98-9302-40B1-913F-ECB0C536E2D6}" presName="vertThree" presStyleCnt="0"/>
      <dgm:spPr/>
      <dgm:t>
        <a:bodyPr/>
        <a:lstStyle/>
        <a:p>
          <a:endParaRPr lang="en-US"/>
        </a:p>
      </dgm:t>
    </dgm:pt>
    <dgm:pt modelId="{A7D684C0-C6E7-4D65-B689-62D61AC01F1D}" type="pres">
      <dgm:prSet presAssocID="{E29D0B98-9302-40B1-913F-ECB0C536E2D6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93438E-3267-4725-937C-F64E6A7DA18B}" type="pres">
      <dgm:prSet presAssocID="{E29D0B98-9302-40B1-913F-ECB0C536E2D6}" presName="horzThree" presStyleCnt="0"/>
      <dgm:spPr/>
      <dgm:t>
        <a:bodyPr/>
        <a:lstStyle/>
        <a:p>
          <a:endParaRPr lang="en-US"/>
        </a:p>
      </dgm:t>
    </dgm:pt>
    <dgm:pt modelId="{5251D295-22C0-40A2-9699-AA5627F1E436}" type="pres">
      <dgm:prSet presAssocID="{D373BA89-10BA-48E0-9FD9-374D378794A7}" presName="sibSpaceThree" presStyleCnt="0"/>
      <dgm:spPr/>
      <dgm:t>
        <a:bodyPr/>
        <a:lstStyle/>
        <a:p>
          <a:endParaRPr lang="en-US"/>
        </a:p>
      </dgm:t>
    </dgm:pt>
    <dgm:pt modelId="{9C1FB1A1-F7B6-4090-9C64-D7DEC7E19D75}" type="pres">
      <dgm:prSet presAssocID="{E296A7A2-5028-4740-9383-8CB14F9DB77B}" presName="vertThree" presStyleCnt="0"/>
      <dgm:spPr/>
      <dgm:t>
        <a:bodyPr/>
        <a:lstStyle/>
        <a:p>
          <a:endParaRPr lang="en-US"/>
        </a:p>
      </dgm:t>
    </dgm:pt>
    <dgm:pt modelId="{1826A007-3A84-4602-9DC6-1143D7DC5A51}" type="pres">
      <dgm:prSet presAssocID="{E296A7A2-5028-4740-9383-8CB14F9DB77B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58D02-801F-4BF9-A59B-C84CD9285E2F}" type="pres">
      <dgm:prSet presAssocID="{E296A7A2-5028-4740-9383-8CB14F9DB77B}" presName="parTransThree" presStyleCnt="0"/>
      <dgm:spPr/>
    </dgm:pt>
    <dgm:pt modelId="{D1AF0FB4-ABA2-4C60-88C6-E524BFA01CEE}" type="pres">
      <dgm:prSet presAssocID="{E296A7A2-5028-4740-9383-8CB14F9DB77B}" presName="horzThree" presStyleCnt="0"/>
      <dgm:spPr/>
      <dgm:t>
        <a:bodyPr/>
        <a:lstStyle/>
        <a:p>
          <a:endParaRPr lang="en-US"/>
        </a:p>
      </dgm:t>
    </dgm:pt>
    <dgm:pt modelId="{FA4C4C97-CE90-4C46-9D71-1CBAA934EC76}" type="pres">
      <dgm:prSet presAssocID="{DC68BD70-A7FF-4FC5-A506-37A271CDCC21}" presName="vertFour" presStyleCnt="0">
        <dgm:presLayoutVars>
          <dgm:chPref val="3"/>
        </dgm:presLayoutVars>
      </dgm:prSet>
      <dgm:spPr/>
    </dgm:pt>
    <dgm:pt modelId="{DD9DC5FA-85E9-449D-8CB4-68BED20E7D3D}" type="pres">
      <dgm:prSet presAssocID="{DC68BD70-A7FF-4FC5-A506-37A271CDCC21}" presName="txFour" presStyleLbl="node4" presStyleIdx="23" presStyleCnt="34">
        <dgm:presLayoutVars>
          <dgm:chPref val="3"/>
        </dgm:presLayoutVars>
      </dgm:prSet>
      <dgm:spPr/>
    </dgm:pt>
    <dgm:pt modelId="{6E21C971-9BC5-4C07-AEEA-3D4356937AE8}" type="pres">
      <dgm:prSet presAssocID="{DC68BD70-A7FF-4FC5-A506-37A271CDCC21}" presName="horzFour" presStyleCnt="0"/>
      <dgm:spPr/>
    </dgm:pt>
    <dgm:pt modelId="{25EBAE7E-2346-4EE1-BB00-9ABA2377753C}" type="pres">
      <dgm:prSet presAssocID="{5BEC24C5-C2E9-4338-B680-759033BD8796}" presName="sibSpaceTwo" presStyleCnt="0"/>
      <dgm:spPr/>
      <dgm:t>
        <a:bodyPr/>
        <a:lstStyle/>
        <a:p>
          <a:endParaRPr lang="en-US"/>
        </a:p>
      </dgm:t>
    </dgm:pt>
    <dgm:pt modelId="{DB6A5741-6A12-40F3-856E-1A3B1E526D14}" type="pres">
      <dgm:prSet presAssocID="{B078CE64-A64A-4115-A54A-7BA17C9DFE43}" presName="vertTwo" presStyleCnt="0"/>
      <dgm:spPr/>
      <dgm:t>
        <a:bodyPr/>
        <a:lstStyle/>
        <a:p>
          <a:endParaRPr lang="en-US"/>
        </a:p>
      </dgm:t>
    </dgm:pt>
    <dgm:pt modelId="{536478A2-17AF-4BA8-9F78-5219A99E5E13}" type="pres">
      <dgm:prSet presAssocID="{B078CE64-A64A-4115-A54A-7BA17C9DFE4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88799-1BDD-4B82-8FD1-DC525519A5BB}" type="pres">
      <dgm:prSet presAssocID="{B078CE64-A64A-4115-A54A-7BA17C9DFE43}" presName="parTransTwo" presStyleCnt="0"/>
      <dgm:spPr/>
      <dgm:t>
        <a:bodyPr/>
        <a:lstStyle/>
        <a:p>
          <a:endParaRPr lang="en-US"/>
        </a:p>
      </dgm:t>
    </dgm:pt>
    <dgm:pt modelId="{4D2887AE-F383-42FD-ABE8-6DBE2F1C1F72}" type="pres">
      <dgm:prSet presAssocID="{B078CE64-A64A-4115-A54A-7BA17C9DFE43}" presName="horzTwo" presStyleCnt="0"/>
      <dgm:spPr/>
      <dgm:t>
        <a:bodyPr/>
        <a:lstStyle/>
        <a:p>
          <a:endParaRPr lang="en-US"/>
        </a:p>
      </dgm:t>
    </dgm:pt>
    <dgm:pt modelId="{878608F7-79DC-45FE-A0C1-AA07126807AC}" type="pres">
      <dgm:prSet presAssocID="{30F5D761-2FD4-43F1-9499-26866690F98D}" presName="vertThree" presStyleCnt="0"/>
      <dgm:spPr/>
      <dgm:t>
        <a:bodyPr/>
        <a:lstStyle/>
        <a:p>
          <a:endParaRPr lang="en-US"/>
        </a:p>
      </dgm:t>
    </dgm:pt>
    <dgm:pt modelId="{D4AD1D85-CF80-4351-9D1F-24D0D49C340C}" type="pres">
      <dgm:prSet presAssocID="{30F5D761-2FD4-43F1-9499-26866690F98D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18DD8F-0C49-434A-A6DD-9B3FB8091B96}" type="pres">
      <dgm:prSet presAssocID="{30F5D761-2FD4-43F1-9499-26866690F98D}" presName="parTransThree" presStyleCnt="0"/>
      <dgm:spPr/>
      <dgm:t>
        <a:bodyPr/>
        <a:lstStyle/>
        <a:p>
          <a:endParaRPr lang="en-US"/>
        </a:p>
      </dgm:t>
    </dgm:pt>
    <dgm:pt modelId="{026EAAC6-5921-4D26-A295-2BED428347F8}" type="pres">
      <dgm:prSet presAssocID="{30F5D761-2FD4-43F1-9499-26866690F98D}" presName="horzThree" presStyleCnt="0"/>
      <dgm:spPr/>
      <dgm:t>
        <a:bodyPr/>
        <a:lstStyle/>
        <a:p>
          <a:endParaRPr lang="en-US"/>
        </a:p>
      </dgm:t>
    </dgm:pt>
    <dgm:pt modelId="{58E94802-21BA-4ACB-B1F8-E6658B876435}" type="pres">
      <dgm:prSet presAssocID="{3C36BD89-F683-4C5D-A407-2BD06AD2B1F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746B5-A526-4308-8882-C0D6145FA2AE}" type="pres">
      <dgm:prSet presAssocID="{3C36BD89-F683-4C5D-A407-2BD06AD2B1F2}" presName="txFour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7E2438-60CE-40F8-91D5-9F9A568C27CB}" type="pres">
      <dgm:prSet presAssocID="{3C36BD89-F683-4C5D-A407-2BD06AD2B1F2}" presName="horzFour" presStyleCnt="0"/>
      <dgm:spPr/>
      <dgm:t>
        <a:bodyPr/>
        <a:lstStyle/>
        <a:p>
          <a:endParaRPr lang="en-US"/>
        </a:p>
      </dgm:t>
    </dgm:pt>
    <dgm:pt modelId="{C5989206-BCE1-4FA5-BB04-D792E7EAF970}" type="pres">
      <dgm:prSet presAssocID="{AC1DD49F-F84B-42C0-B951-0F6B7A7F3133}" presName="sibSpaceFour" presStyleCnt="0"/>
      <dgm:spPr/>
      <dgm:t>
        <a:bodyPr/>
        <a:lstStyle/>
        <a:p>
          <a:endParaRPr lang="en-US"/>
        </a:p>
      </dgm:t>
    </dgm:pt>
    <dgm:pt modelId="{5A6B8BAF-8579-4427-A526-1C12870D6C6A}" type="pres">
      <dgm:prSet presAssocID="{E06EA18C-A87C-4B24-A0AC-DBF6C0719D2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8E5C5-0F1E-4488-95C8-3D540AAF4673}" type="pres">
      <dgm:prSet presAssocID="{E06EA18C-A87C-4B24-A0AC-DBF6C0719D28}" presName="txFour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50075-6D5B-495A-A032-8A74EDE461CF}" type="pres">
      <dgm:prSet presAssocID="{E06EA18C-A87C-4B24-A0AC-DBF6C0719D28}" presName="horzFour" presStyleCnt="0"/>
      <dgm:spPr/>
      <dgm:t>
        <a:bodyPr/>
        <a:lstStyle/>
        <a:p>
          <a:endParaRPr lang="en-US"/>
        </a:p>
      </dgm:t>
    </dgm:pt>
    <dgm:pt modelId="{F6B15F0E-6C0B-42D4-8B8A-580330908333}" type="pres">
      <dgm:prSet presAssocID="{23B548C6-0D76-4CED-9B92-95400B736B0D}" presName="sibSpaceFour" presStyleCnt="0"/>
      <dgm:spPr/>
      <dgm:t>
        <a:bodyPr/>
        <a:lstStyle/>
        <a:p>
          <a:endParaRPr lang="en-US"/>
        </a:p>
      </dgm:t>
    </dgm:pt>
    <dgm:pt modelId="{82D21C04-40E6-4E5D-807E-F27E2F3CDC84}" type="pres">
      <dgm:prSet presAssocID="{2123E17D-B3EB-477B-85F2-63411B6218A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0B2D80-05B3-4C1E-B4BC-102E4F787A00}" type="pres">
      <dgm:prSet presAssocID="{2123E17D-B3EB-477B-85F2-63411B6218AB}" presName="txFour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F6E50-C15B-4A6A-9DF3-F535AD180A4D}" type="pres">
      <dgm:prSet presAssocID="{2123E17D-B3EB-477B-85F2-63411B6218AB}" presName="horzFour" presStyleCnt="0"/>
      <dgm:spPr/>
      <dgm:t>
        <a:bodyPr/>
        <a:lstStyle/>
        <a:p>
          <a:endParaRPr lang="en-US"/>
        </a:p>
      </dgm:t>
    </dgm:pt>
    <dgm:pt modelId="{C475A525-C3CB-4115-B320-6A105BC02AFB}" type="pres">
      <dgm:prSet presAssocID="{B541599C-9FA0-4B1C-A5D8-A9657C536CE2}" presName="sibSpaceFour" presStyleCnt="0"/>
      <dgm:spPr/>
      <dgm:t>
        <a:bodyPr/>
        <a:lstStyle/>
        <a:p>
          <a:endParaRPr lang="en-US"/>
        </a:p>
      </dgm:t>
    </dgm:pt>
    <dgm:pt modelId="{7B7EBEDD-1AF2-451C-BB8D-AA4129F2CBAC}" type="pres">
      <dgm:prSet presAssocID="{34EC65A0-1099-42D7-ACB9-3F3D509BAEB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5A64D1-CCF3-4352-BA12-88CD837E820D}" type="pres">
      <dgm:prSet presAssocID="{34EC65A0-1099-42D7-ACB9-3F3D509BAEB7}" presName="txFour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CD1AD8-A445-4056-84CF-48EEAD2E2538}" type="pres">
      <dgm:prSet presAssocID="{34EC65A0-1099-42D7-ACB9-3F3D509BAEB7}" presName="horzFour" presStyleCnt="0"/>
      <dgm:spPr/>
      <dgm:t>
        <a:bodyPr/>
        <a:lstStyle/>
        <a:p>
          <a:endParaRPr lang="en-US"/>
        </a:p>
      </dgm:t>
    </dgm:pt>
    <dgm:pt modelId="{8FC9E8E3-1026-4B38-82FC-F7E6A49AC935}" type="pres">
      <dgm:prSet presAssocID="{2BA6D69D-F24B-4594-AC5F-BDA534FE07B9}" presName="sibSpaceFour" presStyleCnt="0"/>
      <dgm:spPr/>
      <dgm:t>
        <a:bodyPr/>
        <a:lstStyle/>
        <a:p>
          <a:endParaRPr lang="en-US"/>
        </a:p>
      </dgm:t>
    </dgm:pt>
    <dgm:pt modelId="{42AB1587-8E65-48FF-858A-8E81F149546C}" type="pres">
      <dgm:prSet presAssocID="{9478537D-34E7-4879-89D5-FD411D9BDB2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9A9BE-B28A-4049-9A15-60A58623276D}" type="pres">
      <dgm:prSet presAssocID="{9478537D-34E7-4879-89D5-FD411D9BDB25}" presName="txFour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625B6-2EE2-4436-8EC9-2B5492D8079B}" type="pres">
      <dgm:prSet presAssocID="{9478537D-34E7-4879-89D5-FD411D9BDB25}" presName="horzFour" presStyleCnt="0"/>
      <dgm:spPr/>
      <dgm:t>
        <a:bodyPr/>
        <a:lstStyle/>
        <a:p>
          <a:endParaRPr lang="en-US"/>
        </a:p>
      </dgm:t>
    </dgm:pt>
    <dgm:pt modelId="{DD450A54-BE2C-446F-9913-9D618F013E96}" type="pres">
      <dgm:prSet presAssocID="{BDC9DB06-3A08-458E-9134-F80439C56E10}" presName="sibSpaceFour" presStyleCnt="0"/>
      <dgm:spPr/>
      <dgm:t>
        <a:bodyPr/>
        <a:lstStyle/>
        <a:p>
          <a:endParaRPr lang="en-US"/>
        </a:p>
      </dgm:t>
    </dgm:pt>
    <dgm:pt modelId="{54D096A0-119C-479B-93DF-0B2D9287BB37}" type="pres">
      <dgm:prSet presAssocID="{5814D21C-EBF9-4372-9F80-12A0D2A95CF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FC9E7-BE41-4282-8F06-391BB8B25D23}" type="pres">
      <dgm:prSet presAssocID="{5814D21C-EBF9-4372-9F80-12A0D2A95CFF}" presName="txFour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56585-60EA-40A5-9302-5C2D5CB630B9}" type="pres">
      <dgm:prSet presAssocID="{5814D21C-EBF9-4372-9F80-12A0D2A95CFF}" presName="parTransFour" presStyleCnt="0"/>
      <dgm:spPr/>
      <dgm:t>
        <a:bodyPr/>
        <a:lstStyle/>
        <a:p>
          <a:endParaRPr lang="en-US"/>
        </a:p>
      </dgm:t>
    </dgm:pt>
    <dgm:pt modelId="{78871B7B-09A1-420B-9C2F-5A2BC8725FD1}" type="pres">
      <dgm:prSet presAssocID="{5814D21C-EBF9-4372-9F80-12A0D2A95CFF}" presName="horzFour" presStyleCnt="0"/>
      <dgm:spPr/>
      <dgm:t>
        <a:bodyPr/>
        <a:lstStyle/>
        <a:p>
          <a:endParaRPr lang="en-US"/>
        </a:p>
      </dgm:t>
    </dgm:pt>
    <dgm:pt modelId="{71DF70B4-D7DE-4EE9-B140-8CDB788849B9}" type="pres">
      <dgm:prSet presAssocID="{31B1F019-7587-4616-B919-865F9530B55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E9816-1265-4A0E-B3A9-EA258C667EB7}" type="pres">
      <dgm:prSet presAssocID="{31B1F019-7587-4616-B919-865F9530B554}" presName="txFour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30B52-E63B-4630-8CBB-C88BF5642886}" type="pres">
      <dgm:prSet presAssocID="{31B1F019-7587-4616-B919-865F9530B554}" presName="horzFour" presStyleCnt="0"/>
      <dgm:spPr/>
      <dgm:t>
        <a:bodyPr/>
        <a:lstStyle/>
        <a:p>
          <a:endParaRPr lang="en-US"/>
        </a:p>
      </dgm:t>
    </dgm:pt>
    <dgm:pt modelId="{5955721A-EE2A-49E3-9E34-CA19449E776D}" type="pres">
      <dgm:prSet presAssocID="{FB284A0B-D7A3-44E8-81AF-8465356230B4}" presName="sibSpaceFour" presStyleCnt="0"/>
      <dgm:spPr/>
      <dgm:t>
        <a:bodyPr/>
        <a:lstStyle/>
        <a:p>
          <a:endParaRPr lang="en-US"/>
        </a:p>
      </dgm:t>
    </dgm:pt>
    <dgm:pt modelId="{D0836D1A-0FF1-4E5D-BE74-D73C59232496}" type="pres">
      <dgm:prSet presAssocID="{EE55EBBF-4540-4F3B-A203-088A191EB74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BDEAEC-9187-4A25-B776-01371BD17712}" type="pres">
      <dgm:prSet presAssocID="{EE55EBBF-4540-4F3B-A203-088A191EB74E}" presName="txFour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4CC12C-DD41-4039-8652-D6845DF3B335}" type="pres">
      <dgm:prSet presAssocID="{EE55EBBF-4540-4F3B-A203-088A191EB74E}" presName="horzFour" presStyleCnt="0"/>
      <dgm:spPr/>
      <dgm:t>
        <a:bodyPr/>
        <a:lstStyle/>
        <a:p>
          <a:endParaRPr lang="en-US"/>
        </a:p>
      </dgm:t>
    </dgm:pt>
    <dgm:pt modelId="{EBDE73AB-6BD9-4E19-917A-A8D13A65CF5B}" type="pres">
      <dgm:prSet presAssocID="{441D898D-FC49-45E7-846D-F0E5AA75C2AB}" presName="sibSpaceFour" presStyleCnt="0"/>
      <dgm:spPr/>
      <dgm:t>
        <a:bodyPr/>
        <a:lstStyle/>
        <a:p>
          <a:endParaRPr lang="en-US"/>
        </a:p>
      </dgm:t>
    </dgm:pt>
    <dgm:pt modelId="{21345052-A198-4DAA-B691-E92256391F42}" type="pres">
      <dgm:prSet presAssocID="{D45D9A2D-D4C0-4B49-A74C-80480053186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30514-85E5-40EC-A7F3-4009D6FBDBA4}" type="pres">
      <dgm:prSet presAssocID="{D45D9A2D-D4C0-4B49-A74C-804800531863}" presName="txFour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1EF96-65A5-40F7-990C-93E16F0128D2}" type="pres">
      <dgm:prSet presAssocID="{D45D9A2D-D4C0-4B49-A74C-804800531863}" presName="parTransFour" presStyleCnt="0"/>
      <dgm:spPr/>
      <dgm:t>
        <a:bodyPr/>
        <a:lstStyle/>
        <a:p>
          <a:endParaRPr lang="en-US"/>
        </a:p>
      </dgm:t>
    </dgm:pt>
    <dgm:pt modelId="{B0FFBD62-3969-4885-AAF3-6BDCC533B3BE}" type="pres">
      <dgm:prSet presAssocID="{D45D9A2D-D4C0-4B49-A74C-804800531863}" presName="horzFour" presStyleCnt="0"/>
      <dgm:spPr/>
      <dgm:t>
        <a:bodyPr/>
        <a:lstStyle/>
        <a:p>
          <a:endParaRPr lang="en-US"/>
        </a:p>
      </dgm:t>
    </dgm:pt>
    <dgm:pt modelId="{9BBC0D45-1749-4FBD-866F-10A39CAB38FF}" type="pres">
      <dgm:prSet presAssocID="{E9DE3538-6A67-4E9D-9BBD-9AF73E1DB1D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BEA0F-56C1-411D-B65B-787DF0DB447C}" type="pres">
      <dgm:prSet presAssocID="{E9DE3538-6A67-4E9D-9BBD-9AF73E1DB1DE}" presName="txFour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0AD03-EE79-4788-94D1-1F9EA6C4641F}" type="pres">
      <dgm:prSet presAssocID="{E9DE3538-6A67-4E9D-9BBD-9AF73E1DB1DE}" presName="horzFour" presStyleCnt="0"/>
      <dgm:spPr/>
      <dgm:t>
        <a:bodyPr/>
        <a:lstStyle/>
        <a:p>
          <a:endParaRPr lang="en-US"/>
        </a:p>
      </dgm:t>
    </dgm:pt>
    <dgm:pt modelId="{55BEE1C8-B2A7-4154-B86B-EFE8054F9070}" type="pres">
      <dgm:prSet presAssocID="{F531CF96-BFD8-492F-8C49-CD6BA5054644}" presName="sibSpaceTwo" presStyleCnt="0"/>
      <dgm:spPr/>
      <dgm:t>
        <a:bodyPr/>
        <a:lstStyle/>
        <a:p>
          <a:endParaRPr lang="en-US"/>
        </a:p>
      </dgm:t>
    </dgm:pt>
    <dgm:pt modelId="{4E4185C2-19B4-4129-A4D9-C50669E7DFAA}" type="pres">
      <dgm:prSet presAssocID="{2AA7F366-099C-44C8-9EED-2DCCB47EBCD7}" presName="vertTwo" presStyleCnt="0"/>
      <dgm:spPr/>
      <dgm:t>
        <a:bodyPr/>
        <a:lstStyle/>
        <a:p>
          <a:endParaRPr lang="en-US"/>
        </a:p>
      </dgm:t>
    </dgm:pt>
    <dgm:pt modelId="{30800233-7F30-42D5-AB3D-4019C4CC0B55}" type="pres">
      <dgm:prSet presAssocID="{2AA7F366-099C-44C8-9EED-2DCCB47EBCD7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096E18-8E2A-46A2-BA3D-4C71524B71C2}" type="pres">
      <dgm:prSet presAssocID="{2AA7F366-099C-44C8-9EED-2DCCB47EBCD7}" presName="parTransTwo" presStyleCnt="0"/>
      <dgm:spPr/>
      <dgm:t>
        <a:bodyPr/>
        <a:lstStyle/>
        <a:p>
          <a:endParaRPr lang="en-US"/>
        </a:p>
      </dgm:t>
    </dgm:pt>
    <dgm:pt modelId="{D21A5628-889D-4721-93BC-671124331928}" type="pres">
      <dgm:prSet presAssocID="{2AA7F366-099C-44C8-9EED-2DCCB47EBCD7}" presName="horzTwo" presStyleCnt="0"/>
      <dgm:spPr/>
      <dgm:t>
        <a:bodyPr/>
        <a:lstStyle/>
        <a:p>
          <a:endParaRPr lang="en-US"/>
        </a:p>
      </dgm:t>
    </dgm:pt>
    <dgm:pt modelId="{298A1317-E933-4E0C-B910-7F9F088D8197}" type="pres">
      <dgm:prSet presAssocID="{2D39FBF7-4FBA-4083-AD3D-A47A19FAE885}" presName="vertThree" presStyleCnt="0"/>
      <dgm:spPr/>
      <dgm:t>
        <a:bodyPr/>
        <a:lstStyle/>
        <a:p>
          <a:endParaRPr lang="en-US"/>
        </a:p>
      </dgm:t>
    </dgm:pt>
    <dgm:pt modelId="{4F868716-6C16-45A9-B820-4BBBD7E243C5}" type="pres">
      <dgm:prSet presAssocID="{2D39FBF7-4FBA-4083-AD3D-A47A19FAE885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C1AD0-56F3-4DD0-931D-2D7300C65B49}" type="pres">
      <dgm:prSet presAssocID="{2D39FBF7-4FBA-4083-AD3D-A47A19FAE885}" presName="horzThree" presStyleCnt="0"/>
      <dgm:spPr/>
      <dgm:t>
        <a:bodyPr/>
        <a:lstStyle/>
        <a:p>
          <a:endParaRPr lang="en-US"/>
        </a:p>
      </dgm:t>
    </dgm:pt>
    <dgm:pt modelId="{E95504E4-CCC5-48F7-8053-BC2E1C097E8F}" type="pres">
      <dgm:prSet presAssocID="{A25632F2-09C1-4AFA-9A93-B9457DFCB81A}" presName="sibSpaceThree" presStyleCnt="0"/>
      <dgm:spPr/>
    </dgm:pt>
    <dgm:pt modelId="{8056B88B-9D2B-4297-B487-C38CFF6F8AC6}" type="pres">
      <dgm:prSet presAssocID="{498BF01A-9E02-4CA6-A612-F0120D80AF23}" presName="vertThree" presStyleCnt="0"/>
      <dgm:spPr/>
    </dgm:pt>
    <dgm:pt modelId="{DE764E73-5019-4161-91ED-394BAFF6BB46}" type="pres">
      <dgm:prSet presAssocID="{498BF01A-9E02-4CA6-A612-F0120D80AF23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9E541-7355-4B0E-A0E4-801839328409}" type="pres">
      <dgm:prSet presAssocID="{498BF01A-9E02-4CA6-A612-F0120D80AF23}" presName="horzThree" presStyleCnt="0"/>
      <dgm:spPr/>
    </dgm:pt>
    <dgm:pt modelId="{EBA94DC0-4390-4F3D-A97B-3B13667CD17D}" type="pres">
      <dgm:prSet presAssocID="{9BE71344-4E34-4C9D-9CF2-5ECC3A0D3FFB}" presName="sibSpaceTwo" presStyleCnt="0"/>
      <dgm:spPr/>
      <dgm:t>
        <a:bodyPr/>
        <a:lstStyle/>
        <a:p>
          <a:endParaRPr lang="en-US"/>
        </a:p>
      </dgm:t>
    </dgm:pt>
    <dgm:pt modelId="{02708968-1578-4F8F-94BD-815808CB81AD}" type="pres">
      <dgm:prSet presAssocID="{42B141DD-34A0-4768-B35E-38F0CDB80F92}" presName="vertTwo" presStyleCnt="0"/>
      <dgm:spPr/>
      <dgm:t>
        <a:bodyPr/>
        <a:lstStyle/>
        <a:p>
          <a:endParaRPr lang="en-US"/>
        </a:p>
      </dgm:t>
    </dgm:pt>
    <dgm:pt modelId="{3DADD9AB-7BD5-4854-88C3-5B77FDA89A0A}" type="pres">
      <dgm:prSet presAssocID="{42B141DD-34A0-4768-B35E-38F0CDB80F92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BCAD1-1815-434E-A192-4CA3F7B57763}" type="pres">
      <dgm:prSet presAssocID="{42B141DD-34A0-4768-B35E-38F0CDB80F92}" presName="parTransTwo" presStyleCnt="0"/>
      <dgm:spPr/>
      <dgm:t>
        <a:bodyPr/>
        <a:lstStyle/>
        <a:p>
          <a:endParaRPr lang="en-US"/>
        </a:p>
      </dgm:t>
    </dgm:pt>
    <dgm:pt modelId="{528E405F-016A-4AE8-B55C-74B3A6C95FE7}" type="pres">
      <dgm:prSet presAssocID="{42B141DD-34A0-4768-B35E-38F0CDB80F92}" presName="horzTwo" presStyleCnt="0"/>
      <dgm:spPr/>
      <dgm:t>
        <a:bodyPr/>
        <a:lstStyle/>
        <a:p>
          <a:endParaRPr lang="en-US"/>
        </a:p>
      </dgm:t>
    </dgm:pt>
    <dgm:pt modelId="{9BA2999E-2D57-4C1E-9207-CB950E026BF3}" type="pres">
      <dgm:prSet presAssocID="{2C1AEEB0-ED89-4AC7-A7B6-06406ACAE903}" presName="vertThree" presStyleCnt="0"/>
      <dgm:spPr/>
      <dgm:t>
        <a:bodyPr/>
        <a:lstStyle/>
        <a:p>
          <a:endParaRPr lang="en-US"/>
        </a:p>
      </dgm:t>
    </dgm:pt>
    <dgm:pt modelId="{9787FECA-3245-45BA-AA4E-11FACE7F2D12}" type="pres">
      <dgm:prSet presAssocID="{2C1AEEB0-ED89-4AC7-A7B6-06406ACAE903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5BA031-45E3-4CCC-B72B-68369AB5D7F2}" type="pres">
      <dgm:prSet presAssocID="{2C1AEEB0-ED89-4AC7-A7B6-06406ACAE903}" presName="horzThree" presStyleCnt="0"/>
      <dgm:spPr/>
      <dgm:t>
        <a:bodyPr/>
        <a:lstStyle/>
        <a:p>
          <a:endParaRPr lang="en-US"/>
        </a:p>
      </dgm:t>
    </dgm:pt>
  </dgm:ptLst>
  <dgm:cxnLst>
    <dgm:cxn modelId="{87AF3664-568F-4892-B4BF-2B6B0BAB68BE}" srcId="{5C773B9C-56D2-477C-B462-D9FCE95B67F9}" destId="{4E260BA8-9D73-4F42-A15B-38583F4469E9}" srcOrd="0" destOrd="0" parTransId="{73CD666F-D10E-4EF2-85B9-8BAD64281E75}" sibTransId="{FCA5BC23-B50D-4309-84DB-6CE02DE69F40}"/>
    <dgm:cxn modelId="{F7B0A7B9-E922-4787-BAB3-75D7F8392049}" srcId="{EC82488D-9458-4E96-A97F-86B38339086F}" destId="{031CF952-B6C4-45C2-87F9-FB0C7A9B1FE0}" srcOrd="1" destOrd="0" parTransId="{67A05A92-9AAF-48B3-B587-60725D3C0445}" sibTransId="{B6C8E5E5-C881-4374-B773-1FAF555353E0}"/>
    <dgm:cxn modelId="{50B8160E-FF33-42A0-9522-F66F584A1F27}" type="presOf" srcId="{9478537D-34E7-4879-89D5-FD411D9BDB25}" destId="{A0F9A9BE-B28A-4049-9A15-60A58623276D}" srcOrd="0" destOrd="0" presId="urn:microsoft.com/office/officeart/2005/8/layout/hierarchy4"/>
    <dgm:cxn modelId="{FF2AB5B5-8CBF-463F-A164-C445925D8AAF}" type="presOf" srcId="{2C1AEEB0-ED89-4AC7-A7B6-06406ACAE903}" destId="{9787FECA-3245-45BA-AA4E-11FACE7F2D12}" srcOrd="0" destOrd="0" presId="urn:microsoft.com/office/officeart/2005/8/layout/hierarchy4"/>
    <dgm:cxn modelId="{9AEED714-416B-44BA-91D1-F92C88D8B0EE}" type="presOf" srcId="{5F95A06E-E4FB-4537-93A0-E2ABF13A82EF}" destId="{E22F40B4-7B39-44D2-8971-511D71E072EB}" srcOrd="0" destOrd="0" presId="urn:microsoft.com/office/officeart/2005/8/layout/hierarchy4"/>
    <dgm:cxn modelId="{082422F8-FA4C-4B96-A0B3-F4FAE35430F2}" srcId="{CA33F2AB-7BE8-465A-97ED-BC6278F4D5C8}" destId="{AB7B510B-3C1C-4C20-9241-83F26700231F}" srcOrd="0" destOrd="0" parTransId="{6F271E17-DFC7-49CE-8381-B5C06C273175}" sibTransId="{DF88126F-CD99-4BFC-9E4E-47AC960339B0}"/>
    <dgm:cxn modelId="{C3DB3F12-101D-42A4-9D18-171B9EC08DDA}" type="presOf" srcId="{326816B6-1C29-4A76-9902-6646B9E7FA63}" destId="{FCA56B87-A03D-4FD3-A69B-8B04EA3CD7DE}" srcOrd="0" destOrd="0" presId="urn:microsoft.com/office/officeart/2005/8/layout/hierarchy4"/>
    <dgm:cxn modelId="{0D35DD37-17AE-4706-A30F-25DE40F23090}" type="presOf" srcId="{2AA7F366-099C-44C8-9EED-2DCCB47EBCD7}" destId="{30800233-7F30-42D5-AB3D-4019C4CC0B55}" srcOrd="0" destOrd="0" presId="urn:microsoft.com/office/officeart/2005/8/layout/hierarchy4"/>
    <dgm:cxn modelId="{3FA88186-115F-4F63-94E3-CE6BD480BF07}" srcId="{22FC8E9C-5DB3-4D0A-8D9E-50334C956A39}" destId="{5C773B9C-56D2-477C-B462-D9FCE95B67F9}" srcOrd="1" destOrd="0" parTransId="{1970E134-10A9-46A4-B6BE-36393DBC7E12}" sibTransId="{6C690241-1552-4EE5-8FBC-0936FD69122F}"/>
    <dgm:cxn modelId="{048619F6-F530-43B0-8E14-057C864A63FC}" type="presOf" srcId="{2123E17D-B3EB-477B-85F2-63411B6218AB}" destId="{F90B2D80-05B3-4C1E-B4BC-102E4F787A00}" srcOrd="0" destOrd="0" presId="urn:microsoft.com/office/officeart/2005/8/layout/hierarchy4"/>
    <dgm:cxn modelId="{7DF598AA-7506-4FF9-B272-3EDE384AFEE9}" type="presOf" srcId="{5B4A50B2-6E25-470F-810A-2D48423E28AE}" destId="{AE1029AF-505A-4C9D-B73F-8004D4A2D0D3}" srcOrd="0" destOrd="0" presId="urn:microsoft.com/office/officeart/2005/8/layout/hierarchy4"/>
    <dgm:cxn modelId="{C38467BC-DE9E-40F5-A346-3D2F176DDDE7}" srcId="{13B4EFF3-D7AC-4E7F-965D-A4F01DA4C4EA}" destId="{B078CE64-A64A-4115-A54A-7BA17C9DFE43}" srcOrd="3" destOrd="0" parTransId="{67EF3805-9161-4D52-B55B-80D0E504E453}" sibTransId="{F531CF96-BFD8-492F-8C49-CD6BA5054644}"/>
    <dgm:cxn modelId="{1A4B5D00-ECA2-4C84-AB8A-B028DB16D09C}" srcId="{AB7B510B-3C1C-4C20-9241-83F26700231F}" destId="{E1D4B921-D097-4279-9F51-E8B251308862}" srcOrd="0" destOrd="0" parTransId="{4C58FD53-70BF-414B-AB46-41867F9EF7D3}" sibTransId="{9EABDFED-A684-4DD3-A0BF-9970ED00BF16}"/>
    <dgm:cxn modelId="{5A14DA10-369E-45DB-A465-63F5A9BCF03F}" type="presOf" srcId="{5E6F485B-E750-4285-A87C-A76D206645F5}" destId="{D74230A6-97FB-472A-A347-5FD82FF1CC35}" srcOrd="0" destOrd="0" presId="urn:microsoft.com/office/officeart/2005/8/layout/hierarchy4"/>
    <dgm:cxn modelId="{A80642FE-C122-4E91-A1D3-CAD5B13B87C9}" type="presOf" srcId="{630F4905-99E0-4A2F-AAB2-30F7DECE76BC}" destId="{7FDA7B62-C9FB-4DF7-97D8-AA60D4B16F7B}" srcOrd="0" destOrd="0" presId="urn:microsoft.com/office/officeart/2005/8/layout/hierarchy4"/>
    <dgm:cxn modelId="{F0CA6A6F-DB08-443F-B436-2C4D00306480}" type="presOf" srcId="{6E23F010-0ED6-41C4-843D-040AF1CC90C8}" destId="{28F00435-BE84-4FDF-9AEB-60AA1A859A98}" srcOrd="0" destOrd="0" presId="urn:microsoft.com/office/officeart/2005/8/layout/hierarchy4"/>
    <dgm:cxn modelId="{0AD90D59-2D46-4246-BDE8-F0F10C700F26}" srcId="{5F95A06E-E4FB-4537-93A0-E2ABF13A82EF}" destId="{E19D8505-676F-496C-A03B-A29D05E0C920}" srcOrd="0" destOrd="0" parTransId="{A0FD8EAC-F077-47A7-B5B8-5E255EF25E14}" sibTransId="{F31801DC-AC1B-4ACC-9C9B-4945AC16CD03}"/>
    <dgm:cxn modelId="{2DD1B7FA-A175-47A9-8630-8792F47B9568}" srcId="{13B4EFF3-D7AC-4E7F-965D-A4F01DA4C4EA}" destId="{12690798-4DFC-407D-B5BB-AE984BCCEFEB}" srcOrd="0" destOrd="0" parTransId="{16C782F7-2743-4015-A6D6-3E2BA5F88430}" sibTransId="{D3CACBF9-DFDD-4742-84C9-C5EEB783EF7F}"/>
    <dgm:cxn modelId="{13AF13DB-0046-42FC-8F16-01ACAC2439D5}" type="presOf" srcId="{4E260BA8-9D73-4F42-A15B-38583F4469E9}" destId="{E5877837-24FE-4C4D-923E-042941FF2A4C}" srcOrd="0" destOrd="0" presId="urn:microsoft.com/office/officeart/2005/8/layout/hierarchy4"/>
    <dgm:cxn modelId="{D277F5AA-2E6C-4B52-AFB3-6074D5AC3A22}" type="presOf" srcId="{EC82488D-9458-4E96-A97F-86B38339086F}" destId="{46C800A7-8BFD-45C1-922A-956B427667D0}" srcOrd="0" destOrd="0" presId="urn:microsoft.com/office/officeart/2005/8/layout/hierarchy4"/>
    <dgm:cxn modelId="{7DE3F117-E176-4270-972B-897A3C79B168}" srcId="{5814D21C-EBF9-4372-9F80-12A0D2A95CFF}" destId="{31B1F019-7587-4616-B919-865F9530B554}" srcOrd="0" destOrd="0" parTransId="{7CCEBC0D-EE8A-43EA-847C-BC3B0EC75DE9}" sibTransId="{FB284A0B-D7A3-44E8-81AF-8465356230B4}"/>
    <dgm:cxn modelId="{8ACCFB18-E411-450E-A61A-CA39773088C8}" type="presOf" srcId="{CA1A8A30-9EE6-41D4-9609-43B3BE6D573F}" destId="{112B848B-5682-428D-935A-37275A896C7E}" srcOrd="0" destOrd="0" presId="urn:microsoft.com/office/officeart/2005/8/layout/hierarchy4"/>
    <dgm:cxn modelId="{B26937BD-D60B-457E-B2AF-FDD41A89FD56}" type="presOf" srcId="{AB7B510B-3C1C-4C20-9241-83F26700231F}" destId="{EEF9DFF8-D567-4ABE-8770-83436D789969}" srcOrd="0" destOrd="0" presId="urn:microsoft.com/office/officeart/2005/8/layout/hierarchy4"/>
    <dgm:cxn modelId="{DAF16F01-CD1B-47EA-AA7C-0A6BE112814B}" type="presOf" srcId="{164FAC22-9CF0-46ED-BFDE-89DE9ECF5CB0}" destId="{85010168-AFAC-4F5E-84FC-D8829247C2B0}" srcOrd="0" destOrd="0" presId="urn:microsoft.com/office/officeart/2005/8/layout/hierarchy4"/>
    <dgm:cxn modelId="{4065D123-569E-40A1-B2E5-BDCC8B4C9FFF}" srcId="{2AA7F366-099C-44C8-9EED-2DCCB47EBCD7}" destId="{498BF01A-9E02-4CA6-A612-F0120D80AF23}" srcOrd="1" destOrd="0" parTransId="{7D5BAD0F-3FE8-4621-95EE-D91C6A7AB63B}" sibTransId="{D681D743-D5E3-4899-9EDE-CC636A7D5F52}"/>
    <dgm:cxn modelId="{25C7FB51-616E-489C-961E-776AAF85A190}" type="presOf" srcId="{12690798-4DFC-407D-B5BB-AE984BCCEFEB}" destId="{6C82B4AD-D830-4FE9-9521-4AB06C249A4E}" srcOrd="0" destOrd="0" presId="urn:microsoft.com/office/officeart/2005/8/layout/hierarchy4"/>
    <dgm:cxn modelId="{0842BCA4-E5CC-49C0-A9B9-F424226EACB1}" srcId="{341F6D26-C693-4638-AF6F-991714D74FAF}" destId="{717CF250-BE00-4A91-991B-CFA802434DA3}" srcOrd="0" destOrd="0" parTransId="{904EBBFD-160A-4F28-B211-5A348484AB6B}" sibTransId="{9A3AB35B-AC3D-40E7-80A7-A1A3DE378038}"/>
    <dgm:cxn modelId="{F6C5D1E7-94D1-4E4E-8D8B-D82BB7951AEE}" srcId="{12690798-4DFC-407D-B5BB-AE984BCCEFEB}" destId="{341F6D26-C693-4638-AF6F-991714D74FAF}" srcOrd="1" destOrd="0" parTransId="{D78B7A0E-1F74-40DC-9949-B8F7DE4AAC39}" sibTransId="{F75AAF5E-1DBB-4FB9-B103-EED385E83D31}"/>
    <dgm:cxn modelId="{AEF767D5-8A53-4789-BABE-3BFEB8A1E747}" srcId="{53324B6B-CA3E-4B37-93ED-5D3B890EEC6E}" destId="{6C0D3F89-1222-4CAF-BE4A-313EEA9E971A}" srcOrd="0" destOrd="0" parTransId="{19A618E7-AF06-4452-A701-B98C4BFBD384}" sibTransId="{CA46617F-5DFE-4428-BC70-DA3115039A3A}"/>
    <dgm:cxn modelId="{95980400-4E8F-489B-B9F8-4A6B4311D62E}" srcId="{7B124FE3-CCC3-46F5-A3F0-05EEBC3A4DBF}" destId="{E29D0B98-9302-40B1-913F-ECB0C536E2D6}" srcOrd="0" destOrd="0" parTransId="{72854AF3-169F-4255-AC26-C3725961B237}" sibTransId="{D373BA89-10BA-48E0-9FD9-374D378794A7}"/>
    <dgm:cxn modelId="{CBD500B4-7BC5-49A3-A88C-DAA7A6C1B2F9}" type="presOf" srcId="{7CDC7319-D7D8-4CC5-A219-E6A4CAF6FB09}" destId="{3108C561-9278-4D85-A33F-F177CDDA342E}" srcOrd="0" destOrd="0" presId="urn:microsoft.com/office/officeart/2005/8/layout/hierarchy4"/>
    <dgm:cxn modelId="{6C666941-9CD6-421D-840F-4AFCEDF88D4D}" srcId="{5B4A50B2-6E25-470F-810A-2D48423E28AE}" destId="{22FC8E9C-5DB3-4D0A-8D9E-50334C956A39}" srcOrd="1" destOrd="0" parTransId="{8612891B-8608-436E-8582-56A12805F57E}" sibTransId="{B708CF79-BE1D-404F-8642-A876F4D197CA}"/>
    <dgm:cxn modelId="{922A6DA9-E0E8-4279-B705-051C321850D4}" type="presOf" srcId="{30F5D761-2FD4-43F1-9499-26866690F98D}" destId="{D4AD1D85-CF80-4351-9D1F-24D0D49C340C}" srcOrd="0" destOrd="0" presId="urn:microsoft.com/office/officeart/2005/8/layout/hierarchy4"/>
    <dgm:cxn modelId="{029742B2-92D3-4C13-A827-EB26F3E34130}" srcId="{30F5D761-2FD4-43F1-9499-26866690F98D}" destId="{9478537D-34E7-4879-89D5-FD411D9BDB25}" srcOrd="4" destOrd="0" parTransId="{F6BD14BE-18BC-4059-ADAE-6F832099C416}" sibTransId="{BDC9DB06-3A08-458E-9134-F80439C56E10}"/>
    <dgm:cxn modelId="{E70C6699-623C-4F4B-BF13-1C9CB8BB2CA8}" type="presOf" srcId="{E29D0B98-9302-40B1-913F-ECB0C536E2D6}" destId="{A7D684C0-C6E7-4D65-B689-62D61AC01F1D}" srcOrd="0" destOrd="0" presId="urn:microsoft.com/office/officeart/2005/8/layout/hierarchy4"/>
    <dgm:cxn modelId="{CB4EE999-A7F3-45B7-8FF9-725698CFD2CB}" srcId="{5814D21C-EBF9-4372-9F80-12A0D2A95CFF}" destId="{EE55EBBF-4540-4F3B-A203-088A191EB74E}" srcOrd="1" destOrd="0" parTransId="{A04F8799-63D5-42FD-85A8-0285D9672663}" sibTransId="{441D898D-FC49-45E7-846D-F0E5AA75C2AB}"/>
    <dgm:cxn modelId="{8D8BC37C-D300-4F71-B353-713619450A20}" srcId="{EC82488D-9458-4E96-A97F-86B38339086F}" destId="{5F95A06E-E4FB-4537-93A0-E2ABF13A82EF}" srcOrd="2" destOrd="0" parTransId="{9A39E0D3-6643-4F45-BC66-A16F83B3CA10}" sibTransId="{3C603674-0863-469E-97BC-012D306977FB}"/>
    <dgm:cxn modelId="{B0C4E11E-3C36-4234-888B-FB48B69BD62B}" srcId="{EC82488D-9458-4E96-A97F-86B38339086F}" destId="{6E23F010-0ED6-41C4-843D-040AF1CC90C8}" srcOrd="0" destOrd="0" parTransId="{8BBF5391-CC32-4B0D-B5A0-300BB405D7CB}" sibTransId="{8A502D30-628A-4DC0-B500-B58AF738D10D}"/>
    <dgm:cxn modelId="{768B0BD6-AB63-4382-99ED-77ED3156DFDD}" type="presOf" srcId="{341F6D26-C693-4638-AF6F-991714D74FAF}" destId="{071DF267-4111-41F2-8AD5-260BC3D96BE0}" srcOrd="0" destOrd="0" presId="urn:microsoft.com/office/officeart/2005/8/layout/hierarchy4"/>
    <dgm:cxn modelId="{F2E58533-3F62-45A8-9A04-5914D7A180BA}" type="presOf" srcId="{53324B6B-CA3E-4B37-93ED-5D3B890EEC6E}" destId="{D1CC447F-A8A4-47DD-8F9E-3BAF103083FC}" srcOrd="0" destOrd="0" presId="urn:microsoft.com/office/officeart/2005/8/layout/hierarchy4"/>
    <dgm:cxn modelId="{DF74CA37-6A5E-4657-8F77-03026F5FE1CE}" srcId="{E296A7A2-5028-4740-9383-8CB14F9DB77B}" destId="{DC68BD70-A7FF-4FC5-A506-37A271CDCC21}" srcOrd="0" destOrd="0" parTransId="{0F78610B-F6B1-4D30-A02D-2CFABF934F1C}" sibTransId="{AA62016D-2431-42CC-BF05-D37E4CCEC0DB}"/>
    <dgm:cxn modelId="{856D8B36-2A81-435D-B425-4ABBB3B1E1A7}" type="presOf" srcId="{498BF01A-9E02-4CA6-A612-F0120D80AF23}" destId="{DE764E73-5019-4161-91ED-394BAFF6BB46}" srcOrd="0" destOrd="0" presId="urn:microsoft.com/office/officeart/2005/8/layout/hierarchy4"/>
    <dgm:cxn modelId="{82F7B490-EB13-4A7A-8E12-A68698274E45}" srcId="{13B4EFF3-D7AC-4E7F-965D-A4F01DA4C4EA}" destId="{2AA7F366-099C-44C8-9EED-2DCCB47EBCD7}" srcOrd="4" destOrd="0" parTransId="{11183E23-11F9-4A6A-AC12-3E63CFEB8902}" sibTransId="{9BE71344-4E34-4C9D-9CF2-5ECC3A0D3FFB}"/>
    <dgm:cxn modelId="{941E53B0-9CB2-43F9-A43D-3BEEDC3A7F1D}" srcId="{13B4EFF3-D7AC-4E7F-965D-A4F01DA4C4EA}" destId="{7B124FE3-CCC3-46F5-A3F0-05EEBC3A4DBF}" srcOrd="2" destOrd="0" parTransId="{E2E0DD30-70FB-4348-875D-85034FBB374B}" sibTransId="{5BEC24C5-C2E9-4338-B680-759033BD8796}"/>
    <dgm:cxn modelId="{1EC27D0F-7F79-411E-BBC1-9CD2032DC14C}" srcId="{CA33F2AB-7BE8-465A-97ED-BC6278F4D5C8}" destId="{BF517847-D1D4-4F7B-A2F4-A86D3FC057E3}" srcOrd="3" destOrd="0" parTransId="{9E354874-F95D-473C-B442-86A7DAE59805}" sibTransId="{788E44BC-83DD-4B23-8687-40A816419E29}"/>
    <dgm:cxn modelId="{74C026A1-77BC-41C9-B1F4-50529BE93D63}" srcId="{22FC8E9C-5DB3-4D0A-8D9E-50334C956A39}" destId="{75F7ABC6-31B6-4043-B006-625A2E9E992E}" srcOrd="0" destOrd="0" parTransId="{0BEA6C15-2958-4EBC-8EAE-17F14B4B1C0B}" sibTransId="{BFFA0180-667D-4329-95F6-56F8F3666BEE}"/>
    <dgm:cxn modelId="{448D9861-87F4-4A09-835A-F1F930EA783D}" srcId="{AB7B510B-3C1C-4C20-9241-83F26700231F}" destId="{0FFF08B1-8DB8-45C6-90C3-43C1EFC46F86}" srcOrd="3" destOrd="0" parTransId="{65D4D509-1610-48C2-AF22-A571869462FE}" sibTransId="{18ED46B7-AB47-4F16-AB2A-4E1CBCF08774}"/>
    <dgm:cxn modelId="{734657BC-470A-438D-B50D-1DFBBC337DA0}" type="presOf" srcId="{22FC8E9C-5DB3-4D0A-8D9E-50334C956A39}" destId="{23EA98FF-4513-4C98-84C6-F59AC3F3FA2B}" srcOrd="0" destOrd="0" presId="urn:microsoft.com/office/officeart/2005/8/layout/hierarchy4"/>
    <dgm:cxn modelId="{2FF507B6-47BF-49FF-9B07-9FA86C9A2D88}" srcId="{5B4A50B2-6E25-470F-810A-2D48423E28AE}" destId="{7CDC7319-D7D8-4CC5-A219-E6A4CAF6FB09}" srcOrd="0" destOrd="0" parTransId="{D15FD631-DF3C-408B-9705-D32CE5CEECD1}" sibTransId="{53824C76-4B37-4D2F-A412-12A7A6EF62EF}"/>
    <dgm:cxn modelId="{C767F8E1-2255-4C75-962E-E9553DA17A2D}" type="presOf" srcId="{31B1F019-7587-4616-B919-865F9530B554}" destId="{C64E9816-1265-4A0E-B3A9-EA258C667EB7}" srcOrd="0" destOrd="0" presId="urn:microsoft.com/office/officeart/2005/8/layout/hierarchy4"/>
    <dgm:cxn modelId="{F7FCEEFA-2F14-449B-92CF-02B2FAF39F5E}" srcId="{CA33F2AB-7BE8-465A-97ED-BC6278F4D5C8}" destId="{326816B6-1C29-4A76-9902-6646B9E7FA63}" srcOrd="1" destOrd="0" parTransId="{00C5FC79-BB98-4722-87FF-22C5B37882FC}" sibTransId="{6E88BC21-625C-4A85-8A5B-F21C9AAFB5A9}"/>
    <dgm:cxn modelId="{3DDFD423-9977-44E6-94C7-58235C6E5472}" type="presOf" srcId="{0FFF08B1-8DB8-45C6-90C3-43C1EFC46F86}" destId="{8BA8B7F1-00B6-4E1A-8284-CD23E09D7F2C}" srcOrd="0" destOrd="0" presId="urn:microsoft.com/office/officeart/2005/8/layout/hierarchy4"/>
    <dgm:cxn modelId="{8BBE5F53-EC5E-4F46-96E9-2A8CCD7FEA1C}" type="presOf" srcId="{6EBA10E8-0EF5-4CC3-8C6D-6DCB13D7E7C2}" destId="{3FF847FD-9BB6-4DE5-A773-1F83C0178875}" srcOrd="0" destOrd="0" presId="urn:microsoft.com/office/officeart/2005/8/layout/hierarchy4"/>
    <dgm:cxn modelId="{E3AE6758-6AF0-4636-B1FB-4F46C7A2678A}" type="presOf" srcId="{5814D21C-EBF9-4372-9F80-12A0D2A95CFF}" destId="{587FC9E7-BE41-4282-8F06-391BB8B25D23}" srcOrd="0" destOrd="0" presId="urn:microsoft.com/office/officeart/2005/8/layout/hierarchy4"/>
    <dgm:cxn modelId="{2A9F7F01-BD62-42B6-AD95-094C9D4E62AB}" type="presOf" srcId="{42B141DD-34A0-4768-B35E-38F0CDB80F92}" destId="{3DADD9AB-7BD5-4854-88C3-5B77FDA89A0A}" srcOrd="0" destOrd="0" presId="urn:microsoft.com/office/officeart/2005/8/layout/hierarchy4"/>
    <dgm:cxn modelId="{6D240BF9-AA47-4808-8AA2-330BCE87D1E3}" type="presOf" srcId="{EE55EBBF-4540-4F3B-A203-088A191EB74E}" destId="{A9BDEAEC-9187-4A25-B776-01371BD17712}" srcOrd="0" destOrd="0" presId="urn:microsoft.com/office/officeart/2005/8/layout/hierarchy4"/>
    <dgm:cxn modelId="{799F5268-362B-4815-8446-177F523F2A1E}" type="presOf" srcId="{E06EA18C-A87C-4B24-A0AC-DBF6C0719D28}" destId="{9BA8E5C5-0F1E-4488-95C8-3D540AAF4673}" srcOrd="0" destOrd="0" presId="urn:microsoft.com/office/officeart/2005/8/layout/hierarchy4"/>
    <dgm:cxn modelId="{84422576-9A2D-4266-AE82-8763D16EA49D}" type="presOf" srcId="{4BC3F0D8-6DAE-4E96-855A-0450A53216B7}" destId="{4BD4EDBD-F5EF-4BC2-82E3-E4E8C4DA4F14}" srcOrd="0" destOrd="0" presId="urn:microsoft.com/office/officeart/2005/8/layout/hierarchy4"/>
    <dgm:cxn modelId="{277EBA39-AB78-45A6-8841-C0197163A34A}" type="presOf" srcId="{34EC65A0-1099-42D7-ACB9-3F3D509BAEB7}" destId="{745A64D1-CCF3-4352-BA12-88CD837E820D}" srcOrd="0" destOrd="0" presId="urn:microsoft.com/office/officeart/2005/8/layout/hierarchy4"/>
    <dgm:cxn modelId="{54BB7383-ED28-47B3-81E1-2577BFE2B2F0}" type="presOf" srcId="{D45D9A2D-D4C0-4B49-A74C-804800531863}" destId="{86E30514-85E5-40EC-A7F3-4009D6FBDBA4}" srcOrd="0" destOrd="0" presId="urn:microsoft.com/office/officeart/2005/8/layout/hierarchy4"/>
    <dgm:cxn modelId="{8F93FD3B-16DD-4B17-AEF1-64A6B7DA0DDC}" srcId="{2AA7F366-099C-44C8-9EED-2DCCB47EBCD7}" destId="{2D39FBF7-4FBA-4083-AD3D-A47A19FAE885}" srcOrd="0" destOrd="0" parTransId="{3903A863-08DF-4BF0-B31B-12FFD8258D3A}" sibTransId="{A25632F2-09C1-4AFA-9A93-B9457DFCB81A}"/>
    <dgm:cxn modelId="{DB321281-D7C8-4D60-991A-7F13FFE2023E}" type="presOf" srcId="{3CB8536C-B319-4E51-9226-5A812FBB0ACB}" destId="{44763DA9-8B7D-4113-BE3E-20F9BA0D1324}" srcOrd="0" destOrd="0" presId="urn:microsoft.com/office/officeart/2005/8/layout/hierarchy4"/>
    <dgm:cxn modelId="{FCC57B4E-AC7E-436C-BBB6-8A3DFAD7867E}" srcId="{13B4EFF3-D7AC-4E7F-965D-A4F01DA4C4EA}" destId="{42B141DD-34A0-4768-B35E-38F0CDB80F92}" srcOrd="5" destOrd="0" parTransId="{DA622B72-37A7-46AE-BDCB-E9FBE87F767B}" sibTransId="{3D18D54F-F37E-4B50-AD27-6C12AC6BA162}"/>
    <dgm:cxn modelId="{7D12BD23-7C77-4BD1-A28B-4BE735E159E5}" srcId="{7B124FE3-CCC3-46F5-A3F0-05EEBC3A4DBF}" destId="{E296A7A2-5028-4740-9383-8CB14F9DB77B}" srcOrd="1" destOrd="0" parTransId="{FDA0B40F-DED4-4855-B6DD-D9C95CAEFF7E}" sibTransId="{3882B913-4922-430E-8D6D-71DAF2F93F32}"/>
    <dgm:cxn modelId="{6BBDA2B6-8FA2-4150-AA13-58B000835D8A}" srcId="{B078CE64-A64A-4115-A54A-7BA17C9DFE43}" destId="{30F5D761-2FD4-43F1-9499-26866690F98D}" srcOrd="0" destOrd="0" parTransId="{3E0BC12D-12D3-4BDC-8125-149F20ABFEF4}" sibTransId="{D1FB91B3-5142-4BBC-A15C-5AA8153AB560}"/>
    <dgm:cxn modelId="{1EEFE2B3-7B49-48CA-AF7C-D7D27D69312E}" type="presOf" srcId="{B078CE64-A64A-4115-A54A-7BA17C9DFE43}" destId="{536478A2-17AF-4BA8-9F78-5219A99E5E13}" srcOrd="0" destOrd="0" presId="urn:microsoft.com/office/officeart/2005/8/layout/hierarchy4"/>
    <dgm:cxn modelId="{6BA21D18-C136-4989-9E9A-C73B46EA256F}" srcId="{30F5D761-2FD4-43F1-9499-26866690F98D}" destId="{3C36BD89-F683-4C5D-A407-2BD06AD2B1F2}" srcOrd="0" destOrd="0" parTransId="{9F491BEA-6DC2-415D-91EF-5FE7F1982276}" sibTransId="{AC1DD49F-F84B-42C0-B951-0F6B7A7F3133}"/>
    <dgm:cxn modelId="{31ADBDB7-563A-43B2-B64B-58083EC14307}" srcId="{5F95A06E-E4FB-4537-93A0-E2ABF13A82EF}" destId="{CA1A8A30-9EE6-41D4-9609-43B3BE6D573F}" srcOrd="2" destOrd="0" parTransId="{A6F67DA3-0E9B-4FFA-AB56-D4ABDAE2397A}" sibTransId="{B21B41F4-A05C-4499-BCEF-1D7776628A9B}"/>
    <dgm:cxn modelId="{D228FC19-E1C9-4067-8376-BF5AA12629FA}" srcId="{5814D21C-EBF9-4372-9F80-12A0D2A95CFF}" destId="{D45D9A2D-D4C0-4B49-A74C-804800531863}" srcOrd="2" destOrd="0" parTransId="{DB613201-9F11-4DF1-A755-84134CE5ED7E}" sibTransId="{24D90476-CE65-41FF-9850-48A1A0DBA60D}"/>
    <dgm:cxn modelId="{21F56B7D-061C-4250-993B-E3B8405B522B}" type="presOf" srcId="{BF517847-D1D4-4F7B-A2F4-A86D3FC057E3}" destId="{F228346A-7C81-4D18-BA63-ED22A849575B}" srcOrd="0" destOrd="0" presId="urn:microsoft.com/office/officeart/2005/8/layout/hierarchy4"/>
    <dgm:cxn modelId="{A1346EBF-0662-43E8-9914-5982DC64AD75}" type="presOf" srcId="{E9DE3538-6A67-4E9D-9BBD-9AF73E1DB1DE}" destId="{74FBEA0F-56C1-411D-B65B-787DF0DB447C}" srcOrd="0" destOrd="0" presId="urn:microsoft.com/office/officeart/2005/8/layout/hierarchy4"/>
    <dgm:cxn modelId="{A0658C72-D982-48C4-974A-8499429F32EE}" srcId="{30F5D761-2FD4-43F1-9499-26866690F98D}" destId="{E06EA18C-A87C-4B24-A0AC-DBF6C0719D28}" srcOrd="1" destOrd="0" parTransId="{9B48DB1D-CE95-49F8-9088-B60D63EC3A26}" sibTransId="{23B548C6-0D76-4CED-9B92-95400B736B0D}"/>
    <dgm:cxn modelId="{20B0F3C4-7B23-4A80-8336-1C234BA7DEE2}" srcId="{30F5D761-2FD4-43F1-9499-26866690F98D}" destId="{5814D21C-EBF9-4372-9F80-12A0D2A95CFF}" srcOrd="5" destOrd="0" parTransId="{F2FEA422-A13D-48FC-A7B0-A480DCF10754}" sibTransId="{492739A0-3654-42E7-8206-801C94A95F4F}"/>
    <dgm:cxn modelId="{0075C688-4F91-4401-90BC-DC0BEFC95351}" srcId="{30F5D761-2FD4-43F1-9499-26866690F98D}" destId="{34EC65A0-1099-42D7-ACB9-3F3D509BAEB7}" srcOrd="3" destOrd="0" parTransId="{2E6A491E-406E-4469-ADC7-2D72634A130B}" sibTransId="{2BA6D69D-F24B-4594-AC5F-BDA534FE07B9}"/>
    <dgm:cxn modelId="{4E149016-8CEF-408A-89BE-5B83A9987DDF}" srcId="{13B4EFF3-D7AC-4E7F-965D-A4F01DA4C4EA}" destId="{5B4A50B2-6E25-470F-810A-2D48423E28AE}" srcOrd="1" destOrd="0" parTransId="{BA5682CD-1BF4-4AFE-8044-12524A8F0B7D}" sibTransId="{BD9BDDA5-B7B6-44D1-B161-876AE1E45219}"/>
    <dgm:cxn modelId="{5A8AC6CE-36BA-4296-A0EC-264999CAEC2E}" type="presOf" srcId="{7B124FE3-CCC3-46F5-A3F0-05EEBC3A4DBF}" destId="{C3331CAC-331B-4C8D-9834-48358C430C98}" srcOrd="0" destOrd="0" presId="urn:microsoft.com/office/officeart/2005/8/layout/hierarchy4"/>
    <dgm:cxn modelId="{8B3BB5A2-7E09-49B9-9ABB-D779EBC3837C}" srcId="{AB7B510B-3C1C-4C20-9241-83F26700231F}" destId="{4BC3F0D8-6DAE-4E96-855A-0450A53216B7}" srcOrd="1" destOrd="0" parTransId="{91284364-2FEE-4E6D-A2F5-6FF93E91AC20}" sibTransId="{6379ADF2-E949-49FB-AA04-1715982648B8}"/>
    <dgm:cxn modelId="{67813D66-F23F-49C1-8133-A5F8A851B93E}" type="presOf" srcId="{E1D4B921-D097-4279-9F51-E8B251308862}" destId="{77D0098E-A4FE-4E33-A65F-83FADDFD96EE}" srcOrd="0" destOrd="0" presId="urn:microsoft.com/office/officeart/2005/8/layout/hierarchy4"/>
    <dgm:cxn modelId="{67ECA6AF-BB5B-48FD-B6AD-37A52DDED821}" type="presOf" srcId="{CA33F2AB-7BE8-465A-97ED-BC6278F4D5C8}" destId="{1611D958-B552-4C82-B50B-15D54B5B3A5E}" srcOrd="0" destOrd="0" presId="urn:microsoft.com/office/officeart/2005/8/layout/hierarchy4"/>
    <dgm:cxn modelId="{EE7A6B61-5DB7-4D1C-8303-DC2F800843C5}" srcId="{7CDC7319-D7D8-4CC5-A219-E6A4CAF6FB09}" destId="{5E6F485B-E750-4285-A87C-A76D206645F5}" srcOrd="0" destOrd="0" parTransId="{21A946AD-A4AC-46F8-B7DE-0FC4DD917830}" sibTransId="{DBC15A3E-0645-4973-95CD-8C67953990AA}"/>
    <dgm:cxn modelId="{40A91F28-8CD2-4F92-BD03-A7E39A359CBB}" type="presOf" srcId="{DC68BD70-A7FF-4FC5-A506-37A271CDCC21}" destId="{DD9DC5FA-85E9-449D-8CB4-68BED20E7D3D}" srcOrd="0" destOrd="0" presId="urn:microsoft.com/office/officeart/2005/8/layout/hierarchy4"/>
    <dgm:cxn modelId="{2E4D575D-770B-4D26-B509-C8E82394CEA2}" srcId="{30F5D761-2FD4-43F1-9499-26866690F98D}" destId="{2123E17D-B3EB-477B-85F2-63411B6218AB}" srcOrd="2" destOrd="0" parTransId="{7A85290F-B4A4-42D0-A467-1524F30876CD}" sibTransId="{B541599C-9FA0-4B1C-A5D8-A9657C536CE2}"/>
    <dgm:cxn modelId="{BB01BE50-F897-4213-9F48-2C87D0DBEDBA}" type="presOf" srcId="{6C0D3F89-1222-4CAF-BE4A-313EEA9E971A}" destId="{65F0A864-CA05-405E-BCA2-CE524147F373}" srcOrd="0" destOrd="0" presId="urn:microsoft.com/office/officeart/2005/8/layout/hierarchy4"/>
    <dgm:cxn modelId="{D9EDD7D2-1633-4D52-A07C-1D7926DB9E49}" srcId="{53324B6B-CA3E-4B37-93ED-5D3B890EEC6E}" destId="{EC82488D-9458-4E96-A97F-86B38339086F}" srcOrd="1" destOrd="0" parTransId="{33F3A758-4B0F-4758-AE45-4A7A7157AF09}" sibTransId="{48609F92-00F2-433B-94A8-2754A1FF54A4}"/>
    <dgm:cxn modelId="{05B61DCF-CFFA-4803-A33F-1D38BC1E1333}" type="presOf" srcId="{A1DC5C70-C597-4AA4-8831-1E7EA7A64A47}" destId="{5315D08A-19A4-469E-BD60-7DBC058819EF}" srcOrd="0" destOrd="0" presId="urn:microsoft.com/office/officeart/2005/8/layout/hierarchy4"/>
    <dgm:cxn modelId="{8D2DBF7A-3F54-47DF-A282-BBC9D79DE136}" srcId="{5F95A06E-E4FB-4537-93A0-E2ABF13A82EF}" destId="{630F4905-99E0-4A2F-AAB2-30F7DECE76BC}" srcOrd="1" destOrd="0" parTransId="{F5A1D72B-8164-4901-8182-58AD56AF484B}" sibTransId="{5029585D-BAD6-4BB5-9CD5-AB8DF34E34D3}"/>
    <dgm:cxn modelId="{92C4D60D-B09F-4C4A-BD03-F7AEF2EF9756}" srcId="{717CF250-BE00-4A91-991B-CFA802434DA3}" destId="{A1DC5C70-C597-4AA4-8831-1E7EA7A64A47}" srcOrd="0" destOrd="0" parTransId="{B23DB8CC-0A9E-4E7A-A05E-161873341D05}" sibTransId="{0E1B9B09-1A5F-4370-8199-7332191E3915}"/>
    <dgm:cxn modelId="{FB89B718-2EFB-4200-A542-3272F5DFFE75}" srcId="{341F6D26-C693-4638-AF6F-991714D74FAF}" destId="{53324B6B-CA3E-4B37-93ED-5D3B890EEC6E}" srcOrd="1" destOrd="0" parTransId="{3ECE16B0-6F83-46FF-AEBE-486316282743}" sibTransId="{F7FA2015-191E-4E20-BA36-976727376132}"/>
    <dgm:cxn modelId="{A4097529-B9F8-42E9-B63B-10B6636734CF}" type="presOf" srcId="{E19D8505-676F-496C-A03B-A29D05E0C920}" destId="{544CE841-971E-40E8-8A93-1E182988E3B8}" srcOrd="0" destOrd="0" presId="urn:microsoft.com/office/officeart/2005/8/layout/hierarchy4"/>
    <dgm:cxn modelId="{89189352-BE00-44CC-A316-37E692AA4C56}" srcId="{CA33F2AB-7BE8-465A-97ED-BC6278F4D5C8}" destId="{6EBA10E8-0EF5-4CC3-8C6D-6DCB13D7E7C2}" srcOrd="2" destOrd="0" parTransId="{382DE5BD-7A7B-430A-9AED-C86F5ABFF6BD}" sibTransId="{B55D4004-7175-4B73-BE77-222D7A1B9179}"/>
    <dgm:cxn modelId="{9CD9F805-3A8D-4B6A-B918-591E63CB86B2}" type="presOf" srcId="{13B4EFF3-D7AC-4E7F-965D-A4F01DA4C4EA}" destId="{726E2895-46FE-4F34-ADEC-050FCDE53068}" srcOrd="0" destOrd="0" presId="urn:microsoft.com/office/officeart/2005/8/layout/hierarchy4"/>
    <dgm:cxn modelId="{8BB2E77F-DB3F-47E8-BCF3-003674BA2090}" type="presOf" srcId="{2D39FBF7-4FBA-4083-AD3D-A47A19FAE885}" destId="{4F868716-6C16-45A9-B820-4BBBD7E243C5}" srcOrd="0" destOrd="0" presId="urn:microsoft.com/office/officeart/2005/8/layout/hierarchy4"/>
    <dgm:cxn modelId="{6C088D71-E370-4A40-A476-C40E8E97BAF3}" type="presOf" srcId="{717CF250-BE00-4A91-991B-CFA802434DA3}" destId="{AE3A3F71-06FE-4827-A7A5-BCA6E502F955}" srcOrd="0" destOrd="0" presId="urn:microsoft.com/office/officeart/2005/8/layout/hierarchy4"/>
    <dgm:cxn modelId="{8BB06D3B-3950-40F0-9951-9885061884F3}" srcId="{D45D9A2D-D4C0-4B49-A74C-804800531863}" destId="{E9DE3538-6A67-4E9D-9BBD-9AF73E1DB1DE}" srcOrd="0" destOrd="0" parTransId="{06EA448C-2FF7-4F6F-9AAF-BC2D211B3692}" sibTransId="{3E5F8C3E-9AFB-46CE-AD12-55CE386B7AC2}"/>
    <dgm:cxn modelId="{6E41EE03-BA95-4DED-9794-C1C6A99E3B2F}" srcId="{42B141DD-34A0-4768-B35E-38F0CDB80F92}" destId="{2C1AEEB0-ED89-4AC7-A7B6-06406ACAE903}" srcOrd="0" destOrd="0" parTransId="{8782DCE4-B1FA-486D-A805-9D4C587B2C7F}" sibTransId="{81FC9FE7-BDD9-4BE3-85FA-0C6442ED7561}"/>
    <dgm:cxn modelId="{A231ECB3-9249-48F2-A8D9-C5B91E40F56D}" type="presOf" srcId="{E296A7A2-5028-4740-9383-8CB14F9DB77B}" destId="{1826A007-3A84-4602-9DC6-1143D7DC5A51}" srcOrd="0" destOrd="0" presId="urn:microsoft.com/office/officeart/2005/8/layout/hierarchy4"/>
    <dgm:cxn modelId="{2E108664-20B0-4BE5-90AF-9914AC69DC4F}" srcId="{12690798-4DFC-407D-B5BB-AE984BCCEFEB}" destId="{CA33F2AB-7BE8-465A-97ED-BC6278F4D5C8}" srcOrd="0" destOrd="0" parTransId="{52C587FA-1679-4382-BF89-D6CA2E8F0814}" sibTransId="{FAE62445-38D3-48D8-B914-EFA00EA160FD}"/>
    <dgm:cxn modelId="{D3346E79-EDFB-4915-A721-3EC59508241E}" srcId="{AB7B510B-3C1C-4C20-9241-83F26700231F}" destId="{3CB8536C-B319-4E51-9226-5A812FBB0ACB}" srcOrd="2" destOrd="0" parTransId="{4CB9575C-559E-4FC7-B71A-E4B2A808001F}" sibTransId="{E4A6BB46-A305-4D02-823E-D53A802184FE}"/>
    <dgm:cxn modelId="{0A0A5100-2F3F-4739-BB62-92B7EB93AF22}" type="presOf" srcId="{3C36BD89-F683-4C5D-A407-2BD06AD2B1F2}" destId="{6D1746B5-A526-4308-8882-C0D6145FA2AE}" srcOrd="0" destOrd="0" presId="urn:microsoft.com/office/officeart/2005/8/layout/hierarchy4"/>
    <dgm:cxn modelId="{24A0C1A5-9D28-4DD7-8F2D-E9F06E83A155}" type="presOf" srcId="{5C773B9C-56D2-477C-B462-D9FCE95B67F9}" destId="{45BCF34A-8063-4C1B-A867-F2957EF10823}" srcOrd="0" destOrd="0" presId="urn:microsoft.com/office/officeart/2005/8/layout/hierarchy4"/>
    <dgm:cxn modelId="{D7BE6088-D49C-479A-ABDD-6D7202FC903C}" type="presOf" srcId="{031CF952-B6C4-45C2-87F9-FB0C7A9B1FE0}" destId="{00B77476-6CF3-4FCE-B82B-D51F777DFAF8}" srcOrd="0" destOrd="0" presId="urn:microsoft.com/office/officeart/2005/8/layout/hierarchy4"/>
    <dgm:cxn modelId="{5BCDA775-10EA-4BA1-AC1A-ADFA322DA72F}" type="presOf" srcId="{75F7ABC6-31B6-4043-B006-625A2E9E992E}" destId="{32CE29B3-56E3-4273-BD7D-D6D088683971}" srcOrd="0" destOrd="0" presId="urn:microsoft.com/office/officeart/2005/8/layout/hierarchy4"/>
    <dgm:cxn modelId="{1310127B-148A-48FC-ADDC-10DAE51E786B}" srcId="{164FAC22-9CF0-46ED-BFDE-89DE9ECF5CB0}" destId="{13B4EFF3-D7AC-4E7F-965D-A4F01DA4C4EA}" srcOrd="0" destOrd="0" parTransId="{DCCB8A77-A4FF-4B01-A6A4-57DF7AD5E49E}" sibTransId="{723FC300-C11E-469F-AC7B-0CFC2F17CC30}"/>
    <dgm:cxn modelId="{8264E7AC-36F4-4FD5-8F85-840050613203}" type="presParOf" srcId="{85010168-AFAC-4F5E-84FC-D8829247C2B0}" destId="{0D535188-06F6-4A71-B8E7-43AEF776BB46}" srcOrd="0" destOrd="0" presId="urn:microsoft.com/office/officeart/2005/8/layout/hierarchy4"/>
    <dgm:cxn modelId="{DFC2DF93-C66F-4DA0-A55A-9D064347A4EE}" type="presParOf" srcId="{0D535188-06F6-4A71-B8E7-43AEF776BB46}" destId="{726E2895-46FE-4F34-ADEC-050FCDE53068}" srcOrd="0" destOrd="0" presId="urn:microsoft.com/office/officeart/2005/8/layout/hierarchy4"/>
    <dgm:cxn modelId="{690291E5-A26C-427A-A117-9120AB29A89C}" type="presParOf" srcId="{0D535188-06F6-4A71-B8E7-43AEF776BB46}" destId="{1D448D2C-D13B-418D-BBF8-0C247DFEB394}" srcOrd="1" destOrd="0" presId="urn:microsoft.com/office/officeart/2005/8/layout/hierarchy4"/>
    <dgm:cxn modelId="{6EC9A85E-3AA7-4A29-8E84-AF8A3566D06E}" type="presParOf" srcId="{0D535188-06F6-4A71-B8E7-43AEF776BB46}" destId="{EBD5F829-25C3-4DCC-BD05-ECE97D9EA86B}" srcOrd="2" destOrd="0" presId="urn:microsoft.com/office/officeart/2005/8/layout/hierarchy4"/>
    <dgm:cxn modelId="{7CE89A34-3B80-47F3-88B5-76DBD63C31C6}" type="presParOf" srcId="{EBD5F829-25C3-4DCC-BD05-ECE97D9EA86B}" destId="{879CC35F-D94F-42B1-944B-E62B25A229DB}" srcOrd="0" destOrd="0" presId="urn:microsoft.com/office/officeart/2005/8/layout/hierarchy4"/>
    <dgm:cxn modelId="{F17BDD60-F0F4-49CB-894B-7F1940D9D040}" type="presParOf" srcId="{879CC35F-D94F-42B1-944B-E62B25A229DB}" destId="{6C82B4AD-D830-4FE9-9521-4AB06C249A4E}" srcOrd="0" destOrd="0" presId="urn:microsoft.com/office/officeart/2005/8/layout/hierarchy4"/>
    <dgm:cxn modelId="{D197EEFF-3BBC-48C4-B2FA-D8FFA0865F86}" type="presParOf" srcId="{879CC35F-D94F-42B1-944B-E62B25A229DB}" destId="{999E7363-2F9B-4CB0-8345-A6418BC046CE}" srcOrd="1" destOrd="0" presId="urn:microsoft.com/office/officeart/2005/8/layout/hierarchy4"/>
    <dgm:cxn modelId="{0B7ED2AC-34CA-4CBE-B59C-5A5C2D6B211F}" type="presParOf" srcId="{879CC35F-D94F-42B1-944B-E62B25A229DB}" destId="{6506205D-05FA-4350-8E22-8C7B82BD2DAC}" srcOrd="2" destOrd="0" presId="urn:microsoft.com/office/officeart/2005/8/layout/hierarchy4"/>
    <dgm:cxn modelId="{B84045C5-E791-49DB-BDCA-A5DC99BC1569}" type="presParOf" srcId="{6506205D-05FA-4350-8E22-8C7B82BD2DAC}" destId="{7354E976-A77E-4F4F-A652-363CC7E4380F}" srcOrd="0" destOrd="0" presId="urn:microsoft.com/office/officeart/2005/8/layout/hierarchy4"/>
    <dgm:cxn modelId="{9F4C27E3-2475-49BD-BEB9-95A46A2BB62F}" type="presParOf" srcId="{7354E976-A77E-4F4F-A652-363CC7E4380F}" destId="{1611D958-B552-4C82-B50B-15D54B5B3A5E}" srcOrd="0" destOrd="0" presId="urn:microsoft.com/office/officeart/2005/8/layout/hierarchy4"/>
    <dgm:cxn modelId="{25D7FDDD-5AC0-4921-B0CE-9491C3A6AFBB}" type="presParOf" srcId="{7354E976-A77E-4F4F-A652-363CC7E4380F}" destId="{4C5923A7-6DA6-4090-BE2F-7F262B205D48}" srcOrd="1" destOrd="0" presId="urn:microsoft.com/office/officeart/2005/8/layout/hierarchy4"/>
    <dgm:cxn modelId="{C935FD83-FDA0-4874-BB98-052A153CA333}" type="presParOf" srcId="{7354E976-A77E-4F4F-A652-363CC7E4380F}" destId="{459595AD-6CBD-4EA6-9A08-0F686874DE41}" srcOrd="2" destOrd="0" presId="urn:microsoft.com/office/officeart/2005/8/layout/hierarchy4"/>
    <dgm:cxn modelId="{541CA8A7-ADC0-445E-BECD-6E2083DAE26B}" type="presParOf" srcId="{459595AD-6CBD-4EA6-9A08-0F686874DE41}" destId="{CC3D7B06-AD9B-408A-BDA4-4C741C2BD73F}" srcOrd="0" destOrd="0" presId="urn:microsoft.com/office/officeart/2005/8/layout/hierarchy4"/>
    <dgm:cxn modelId="{D950714D-70BC-4F01-84B4-D7DA9C47413F}" type="presParOf" srcId="{CC3D7B06-AD9B-408A-BDA4-4C741C2BD73F}" destId="{EEF9DFF8-D567-4ABE-8770-83436D789969}" srcOrd="0" destOrd="0" presId="urn:microsoft.com/office/officeart/2005/8/layout/hierarchy4"/>
    <dgm:cxn modelId="{E48CDB32-9C96-411D-BD85-2FC20EF67DC0}" type="presParOf" srcId="{CC3D7B06-AD9B-408A-BDA4-4C741C2BD73F}" destId="{9C56CB38-D2FA-4F16-861B-7F71A14A5462}" srcOrd="1" destOrd="0" presId="urn:microsoft.com/office/officeart/2005/8/layout/hierarchy4"/>
    <dgm:cxn modelId="{A2A171D4-62A3-4DA0-AC67-511E400E13EC}" type="presParOf" srcId="{CC3D7B06-AD9B-408A-BDA4-4C741C2BD73F}" destId="{B9F726FE-6864-402B-88D0-23900D897356}" srcOrd="2" destOrd="0" presId="urn:microsoft.com/office/officeart/2005/8/layout/hierarchy4"/>
    <dgm:cxn modelId="{9103B4CE-EC77-4894-8AC5-1565276B3AF8}" type="presParOf" srcId="{B9F726FE-6864-402B-88D0-23900D897356}" destId="{46FCCCB4-4053-4A60-8BF1-98266F7E5C1E}" srcOrd="0" destOrd="0" presId="urn:microsoft.com/office/officeart/2005/8/layout/hierarchy4"/>
    <dgm:cxn modelId="{3F8136AC-2759-4AFC-9D97-0F22AC0602DC}" type="presParOf" srcId="{46FCCCB4-4053-4A60-8BF1-98266F7E5C1E}" destId="{77D0098E-A4FE-4E33-A65F-83FADDFD96EE}" srcOrd="0" destOrd="0" presId="urn:microsoft.com/office/officeart/2005/8/layout/hierarchy4"/>
    <dgm:cxn modelId="{8D922A3F-04F5-473F-AC3F-CFA65BCF9DEA}" type="presParOf" srcId="{46FCCCB4-4053-4A60-8BF1-98266F7E5C1E}" destId="{0E6512DA-DAC0-46DA-8A4C-FAE654B646FD}" srcOrd="1" destOrd="0" presId="urn:microsoft.com/office/officeart/2005/8/layout/hierarchy4"/>
    <dgm:cxn modelId="{2E181EE4-074F-47DB-A8FA-F08DADA5B6F9}" type="presParOf" srcId="{B9F726FE-6864-402B-88D0-23900D897356}" destId="{6BBAEB5C-6D11-4477-B277-D89FD1E0D769}" srcOrd="1" destOrd="0" presId="urn:microsoft.com/office/officeart/2005/8/layout/hierarchy4"/>
    <dgm:cxn modelId="{002043C8-7A73-4C1F-890C-518BDA780B5E}" type="presParOf" srcId="{B9F726FE-6864-402B-88D0-23900D897356}" destId="{334F0333-8D3C-4B4F-8D2D-76BEA1AB9290}" srcOrd="2" destOrd="0" presId="urn:microsoft.com/office/officeart/2005/8/layout/hierarchy4"/>
    <dgm:cxn modelId="{5122AA4E-D7C1-4F72-96BA-5E2CA26153F3}" type="presParOf" srcId="{334F0333-8D3C-4B4F-8D2D-76BEA1AB9290}" destId="{4BD4EDBD-F5EF-4BC2-82E3-E4E8C4DA4F14}" srcOrd="0" destOrd="0" presId="urn:microsoft.com/office/officeart/2005/8/layout/hierarchy4"/>
    <dgm:cxn modelId="{19B61C33-7444-4A67-B612-591CECCE909E}" type="presParOf" srcId="{334F0333-8D3C-4B4F-8D2D-76BEA1AB9290}" destId="{BD072B07-C2E0-454B-BC93-20342CC49A7E}" srcOrd="1" destOrd="0" presId="urn:microsoft.com/office/officeart/2005/8/layout/hierarchy4"/>
    <dgm:cxn modelId="{21CFEADA-7193-414E-A54D-3474B5558CAC}" type="presParOf" srcId="{B9F726FE-6864-402B-88D0-23900D897356}" destId="{0D295B70-88E9-44E6-BD77-4E9E145F0139}" srcOrd="3" destOrd="0" presId="urn:microsoft.com/office/officeart/2005/8/layout/hierarchy4"/>
    <dgm:cxn modelId="{480EC2DA-0314-47A2-9CD4-5D7F58540523}" type="presParOf" srcId="{B9F726FE-6864-402B-88D0-23900D897356}" destId="{2AB32FC2-30F1-41F8-BCB2-A9ACF1B0CC34}" srcOrd="4" destOrd="0" presId="urn:microsoft.com/office/officeart/2005/8/layout/hierarchy4"/>
    <dgm:cxn modelId="{DF3C9351-565C-43FB-AFDE-045AD7EAB60E}" type="presParOf" srcId="{2AB32FC2-30F1-41F8-BCB2-A9ACF1B0CC34}" destId="{44763DA9-8B7D-4113-BE3E-20F9BA0D1324}" srcOrd="0" destOrd="0" presId="urn:microsoft.com/office/officeart/2005/8/layout/hierarchy4"/>
    <dgm:cxn modelId="{1201DE51-2682-4602-A317-99029154E982}" type="presParOf" srcId="{2AB32FC2-30F1-41F8-BCB2-A9ACF1B0CC34}" destId="{F51BE855-5049-4499-8D21-4CD7FA4D121B}" srcOrd="1" destOrd="0" presId="urn:microsoft.com/office/officeart/2005/8/layout/hierarchy4"/>
    <dgm:cxn modelId="{905F52A9-1D5C-40E2-B83C-AEBCFCF3B706}" type="presParOf" srcId="{B9F726FE-6864-402B-88D0-23900D897356}" destId="{0216C92B-C2E6-49E7-B4BE-86EFF5787CFD}" srcOrd="5" destOrd="0" presId="urn:microsoft.com/office/officeart/2005/8/layout/hierarchy4"/>
    <dgm:cxn modelId="{D8CAAA13-0178-42A5-921A-11D40CBAC3CA}" type="presParOf" srcId="{B9F726FE-6864-402B-88D0-23900D897356}" destId="{EA95E2D9-7029-4D81-823F-E4D93B43AB80}" srcOrd="6" destOrd="0" presId="urn:microsoft.com/office/officeart/2005/8/layout/hierarchy4"/>
    <dgm:cxn modelId="{0AEE7C81-D9CB-4596-9FE1-6362A11CDD7F}" type="presParOf" srcId="{EA95E2D9-7029-4D81-823F-E4D93B43AB80}" destId="{8BA8B7F1-00B6-4E1A-8284-CD23E09D7F2C}" srcOrd="0" destOrd="0" presId="urn:microsoft.com/office/officeart/2005/8/layout/hierarchy4"/>
    <dgm:cxn modelId="{188C2FA9-4511-4887-8767-28E90CD60EEA}" type="presParOf" srcId="{EA95E2D9-7029-4D81-823F-E4D93B43AB80}" destId="{2B6B09FA-A349-44DD-97C4-8289B9CC5E94}" srcOrd="1" destOrd="0" presId="urn:microsoft.com/office/officeart/2005/8/layout/hierarchy4"/>
    <dgm:cxn modelId="{2201D8EB-7D63-43A5-80D9-26E62A057759}" type="presParOf" srcId="{459595AD-6CBD-4EA6-9A08-0F686874DE41}" destId="{D2CA18B5-5D97-4D71-BE3E-9085105D6F44}" srcOrd="1" destOrd="0" presId="urn:microsoft.com/office/officeart/2005/8/layout/hierarchy4"/>
    <dgm:cxn modelId="{E8AF3AC1-196F-4F5D-B5D3-3FA586161CA4}" type="presParOf" srcId="{459595AD-6CBD-4EA6-9A08-0F686874DE41}" destId="{5A2CB00D-64DB-4EA0-940F-E840A0D963EA}" srcOrd="2" destOrd="0" presId="urn:microsoft.com/office/officeart/2005/8/layout/hierarchy4"/>
    <dgm:cxn modelId="{E383E3F7-7816-454A-B47C-7536F103D396}" type="presParOf" srcId="{5A2CB00D-64DB-4EA0-940F-E840A0D963EA}" destId="{FCA56B87-A03D-4FD3-A69B-8B04EA3CD7DE}" srcOrd="0" destOrd="0" presId="urn:microsoft.com/office/officeart/2005/8/layout/hierarchy4"/>
    <dgm:cxn modelId="{E3B6A3FA-8151-4CF4-ACEB-32ADB313E005}" type="presParOf" srcId="{5A2CB00D-64DB-4EA0-940F-E840A0D963EA}" destId="{982CCAC5-40D5-48D2-A648-A31B660D0911}" srcOrd="1" destOrd="0" presId="urn:microsoft.com/office/officeart/2005/8/layout/hierarchy4"/>
    <dgm:cxn modelId="{3014CB31-46CE-4F6F-AFC8-570CC9E1AE04}" type="presParOf" srcId="{459595AD-6CBD-4EA6-9A08-0F686874DE41}" destId="{D5324D38-2F29-4073-968E-7AE7D9AB8C96}" srcOrd="3" destOrd="0" presId="urn:microsoft.com/office/officeart/2005/8/layout/hierarchy4"/>
    <dgm:cxn modelId="{98A27AFD-84A9-4A21-8E90-C00CED78870E}" type="presParOf" srcId="{459595AD-6CBD-4EA6-9A08-0F686874DE41}" destId="{B2590502-4213-444D-9280-2944D657D835}" srcOrd="4" destOrd="0" presId="urn:microsoft.com/office/officeart/2005/8/layout/hierarchy4"/>
    <dgm:cxn modelId="{1D68021A-5B26-4215-B379-B4084AE09812}" type="presParOf" srcId="{B2590502-4213-444D-9280-2944D657D835}" destId="{3FF847FD-9BB6-4DE5-A773-1F83C0178875}" srcOrd="0" destOrd="0" presId="urn:microsoft.com/office/officeart/2005/8/layout/hierarchy4"/>
    <dgm:cxn modelId="{2B1D1421-136A-49F1-B204-6ED9FAB85273}" type="presParOf" srcId="{B2590502-4213-444D-9280-2944D657D835}" destId="{057C0C44-D20A-4441-8F0B-3A48C23E54D1}" srcOrd="1" destOrd="0" presId="urn:microsoft.com/office/officeart/2005/8/layout/hierarchy4"/>
    <dgm:cxn modelId="{98A95468-BC37-43E2-8446-E7AFF11B4D43}" type="presParOf" srcId="{459595AD-6CBD-4EA6-9A08-0F686874DE41}" destId="{EC97F965-4F35-44B8-8DED-14B3D1E95E01}" srcOrd="5" destOrd="0" presId="urn:microsoft.com/office/officeart/2005/8/layout/hierarchy4"/>
    <dgm:cxn modelId="{2E81668C-5AAB-45A0-BADA-1841F8B31748}" type="presParOf" srcId="{459595AD-6CBD-4EA6-9A08-0F686874DE41}" destId="{2B9C9D30-7DFF-4AAC-AC04-8DE9E15CCBAD}" srcOrd="6" destOrd="0" presId="urn:microsoft.com/office/officeart/2005/8/layout/hierarchy4"/>
    <dgm:cxn modelId="{EDB29EEC-7022-48BA-8629-A12A820B3C53}" type="presParOf" srcId="{2B9C9D30-7DFF-4AAC-AC04-8DE9E15CCBAD}" destId="{F228346A-7C81-4D18-BA63-ED22A849575B}" srcOrd="0" destOrd="0" presId="urn:microsoft.com/office/officeart/2005/8/layout/hierarchy4"/>
    <dgm:cxn modelId="{93A42759-7944-4242-AAF3-54FADACC5F5E}" type="presParOf" srcId="{2B9C9D30-7DFF-4AAC-AC04-8DE9E15CCBAD}" destId="{B2AE1E1E-C2A8-461D-AB5B-0832D2283AC6}" srcOrd="1" destOrd="0" presId="urn:microsoft.com/office/officeart/2005/8/layout/hierarchy4"/>
    <dgm:cxn modelId="{1B43E5B7-E2BB-466B-8390-327D92181BDA}" type="presParOf" srcId="{6506205D-05FA-4350-8E22-8C7B82BD2DAC}" destId="{34F78D4C-F684-4165-A993-AE36B9EA4DD8}" srcOrd="1" destOrd="0" presId="urn:microsoft.com/office/officeart/2005/8/layout/hierarchy4"/>
    <dgm:cxn modelId="{B4E5FE0C-CEA0-4E81-B803-4107CDC83532}" type="presParOf" srcId="{6506205D-05FA-4350-8E22-8C7B82BD2DAC}" destId="{836D340A-3471-4EC9-8085-64D76526917B}" srcOrd="2" destOrd="0" presId="urn:microsoft.com/office/officeart/2005/8/layout/hierarchy4"/>
    <dgm:cxn modelId="{35A0D325-071F-4A14-9932-17D8670F209D}" type="presParOf" srcId="{836D340A-3471-4EC9-8085-64D76526917B}" destId="{071DF267-4111-41F2-8AD5-260BC3D96BE0}" srcOrd="0" destOrd="0" presId="urn:microsoft.com/office/officeart/2005/8/layout/hierarchy4"/>
    <dgm:cxn modelId="{0FA5C24D-2F32-4354-B08A-1311DC518D6A}" type="presParOf" srcId="{836D340A-3471-4EC9-8085-64D76526917B}" destId="{93EF1203-577F-4EBF-9331-1C112DB4CE99}" srcOrd="1" destOrd="0" presId="urn:microsoft.com/office/officeart/2005/8/layout/hierarchy4"/>
    <dgm:cxn modelId="{BE314423-EFFE-4306-9D7C-4601B8D9BC7E}" type="presParOf" srcId="{836D340A-3471-4EC9-8085-64D76526917B}" destId="{54E5874A-CC70-4F71-81BF-B6365C426E5D}" srcOrd="2" destOrd="0" presId="urn:microsoft.com/office/officeart/2005/8/layout/hierarchy4"/>
    <dgm:cxn modelId="{53B439E9-A60E-42A7-9245-8D1EAAFB7020}" type="presParOf" srcId="{54E5874A-CC70-4F71-81BF-B6365C426E5D}" destId="{955311A3-7054-480F-82CF-DF04116A3C1F}" srcOrd="0" destOrd="0" presId="urn:microsoft.com/office/officeart/2005/8/layout/hierarchy4"/>
    <dgm:cxn modelId="{59A1642A-85ED-477B-9529-D17CD03B3791}" type="presParOf" srcId="{955311A3-7054-480F-82CF-DF04116A3C1F}" destId="{AE3A3F71-06FE-4827-A7A5-BCA6E502F955}" srcOrd="0" destOrd="0" presId="urn:microsoft.com/office/officeart/2005/8/layout/hierarchy4"/>
    <dgm:cxn modelId="{57B9F6CD-0B3A-4A4C-B1AF-DE803C0AA195}" type="presParOf" srcId="{955311A3-7054-480F-82CF-DF04116A3C1F}" destId="{04727DFE-E991-4F8C-AB85-E31FBEC63E76}" srcOrd="1" destOrd="0" presId="urn:microsoft.com/office/officeart/2005/8/layout/hierarchy4"/>
    <dgm:cxn modelId="{47371D8C-5E42-4D7B-9C01-2FA326B55502}" type="presParOf" srcId="{955311A3-7054-480F-82CF-DF04116A3C1F}" destId="{928E60A7-15CD-4635-B2E4-6CCF79ADD833}" srcOrd="2" destOrd="0" presId="urn:microsoft.com/office/officeart/2005/8/layout/hierarchy4"/>
    <dgm:cxn modelId="{347B6E78-608F-4C92-8DC1-5CBA33D4D2F5}" type="presParOf" srcId="{928E60A7-15CD-4635-B2E4-6CCF79ADD833}" destId="{74193C14-C74E-4988-A4D0-88B5D9DEEC83}" srcOrd="0" destOrd="0" presId="urn:microsoft.com/office/officeart/2005/8/layout/hierarchy4"/>
    <dgm:cxn modelId="{4CF3B53C-BE34-4C3A-BEA7-B0BB06D4BD29}" type="presParOf" srcId="{74193C14-C74E-4988-A4D0-88B5D9DEEC83}" destId="{5315D08A-19A4-469E-BD60-7DBC058819EF}" srcOrd="0" destOrd="0" presId="urn:microsoft.com/office/officeart/2005/8/layout/hierarchy4"/>
    <dgm:cxn modelId="{7223C93C-484E-4799-8BCB-122E388FB0EF}" type="presParOf" srcId="{74193C14-C74E-4988-A4D0-88B5D9DEEC83}" destId="{FE44EE7C-86AD-4DA5-A471-C1D6CC49B585}" srcOrd="1" destOrd="0" presId="urn:microsoft.com/office/officeart/2005/8/layout/hierarchy4"/>
    <dgm:cxn modelId="{DB75B8A4-F4D5-4516-8EF0-950A108C08F5}" type="presParOf" srcId="{54E5874A-CC70-4F71-81BF-B6365C426E5D}" destId="{E7F1C192-6D99-4F3D-96AF-F77FD50CA866}" srcOrd="1" destOrd="0" presId="urn:microsoft.com/office/officeart/2005/8/layout/hierarchy4"/>
    <dgm:cxn modelId="{7F16C72F-EC47-45F3-9FF8-5EA847589275}" type="presParOf" srcId="{54E5874A-CC70-4F71-81BF-B6365C426E5D}" destId="{281DECCF-DA0E-4D35-AE5C-D3A4A39621DB}" srcOrd="2" destOrd="0" presId="urn:microsoft.com/office/officeart/2005/8/layout/hierarchy4"/>
    <dgm:cxn modelId="{3A3EEA74-175A-4AC1-A034-EAC94AD474B8}" type="presParOf" srcId="{281DECCF-DA0E-4D35-AE5C-D3A4A39621DB}" destId="{D1CC447F-A8A4-47DD-8F9E-3BAF103083FC}" srcOrd="0" destOrd="0" presId="urn:microsoft.com/office/officeart/2005/8/layout/hierarchy4"/>
    <dgm:cxn modelId="{DC5488DA-C996-42AA-BE42-94A13F26ADA1}" type="presParOf" srcId="{281DECCF-DA0E-4D35-AE5C-D3A4A39621DB}" destId="{6FE66DE1-F6E1-4D1F-9C75-DCBF6AF75273}" srcOrd="1" destOrd="0" presId="urn:microsoft.com/office/officeart/2005/8/layout/hierarchy4"/>
    <dgm:cxn modelId="{602FC714-EFAB-499A-A787-B2B0C3E74663}" type="presParOf" srcId="{281DECCF-DA0E-4D35-AE5C-D3A4A39621DB}" destId="{82E53D93-9170-4350-B61D-09DEFC821265}" srcOrd="2" destOrd="0" presId="urn:microsoft.com/office/officeart/2005/8/layout/hierarchy4"/>
    <dgm:cxn modelId="{6F06AB45-6C6C-49DF-9210-0CC3E6CD8E6F}" type="presParOf" srcId="{82E53D93-9170-4350-B61D-09DEFC821265}" destId="{67194DFB-8BE0-428F-9C0A-13E110C1076D}" srcOrd="0" destOrd="0" presId="urn:microsoft.com/office/officeart/2005/8/layout/hierarchy4"/>
    <dgm:cxn modelId="{7BCDD485-1A92-49BB-8795-0E83C6AE6E46}" type="presParOf" srcId="{67194DFB-8BE0-428F-9C0A-13E110C1076D}" destId="{65F0A864-CA05-405E-BCA2-CE524147F373}" srcOrd="0" destOrd="0" presId="urn:microsoft.com/office/officeart/2005/8/layout/hierarchy4"/>
    <dgm:cxn modelId="{4CB83976-5C18-4931-91D6-837F86AAD83B}" type="presParOf" srcId="{67194DFB-8BE0-428F-9C0A-13E110C1076D}" destId="{E6760C34-5368-4F27-86BE-1DA2DA609DE0}" srcOrd="1" destOrd="0" presId="urn:microsoft.com/office/officeart/2005/8/layout/hierarchy4"/>
    <dgm:cxn modelId="{93B8DCE2-F5E2-4540-A53A-56D5DDD8F866}" type="presParOf" srcId="{82E53D93-9170-4350-B61D-09DEFC821265}" destId="{94DCF3E8-ED90-4453-9435-6D915B166AE7}" srcOrd="1" destOrd="0" presId="urn:microsoft.com/office/officeart/2005/8/layout/hierarchy4"/>
    <dgm:cxn modelId="{2EAE1573-C820-4681-B924-8029CF86259E}" type="presParOf" srcId="{82E53D93-9170-4350-B61D-09DEFC821265}" destId="{1BEDB1E8-49E1-4A33-8EE3-3B496C565A98}" srcOrd="2" destOrd="0" presId="urn:microsoft.com/office/officeart/2005/8/layout/hierarchy4"/>
    <dgm:cxn modelId="{CE6007EB-5B2D-4413-A1A1-01E66089F644}" type="presParOf" srcId="{1BEDB1E8-49E1-4A33-8EE3-3B496C565A98}" destId="{46C800A7-8BFD-45C1-922A-956B427667D0}" srcOrd="0" destOrd="0" presId="urn:microsoft.com/office/officeart/2005/8/layout/hierarchy4"/>
    <dgm:cxn modelId="{BA5D6F9D-EFFB-4D38-BAC8-9386EFB607DC}" type="presParOf" srcId="{1BEDB1E8-49E1-4A33-8EE3-3B496C565A98}" destId="{4676CCAB-5969-4557-8808-EFB07BF5EECE}" srcOrd="1" destOrd="0" presId="urn:microsoft.com/office/officeart/2005/8/layout/hierarchy4"/>
    <dgm:cxn modelId="{50D146C8-35CA-4193-A7ED-91E9DCE14ABD}" type="presParOf" srcId="{1BEDB1E8-49E1-4A33-8EE3-3B496C565A98}" destId="{B6DC697A-E3E3-4B83-9309-33C0A4CFD915}" srcOrd="2" destOrd="0" presId="urn:microsoft.com/office/officeart/2005/8/layout/hierarchy4"/>
    <dgm:cxn modelId="{E03D8ED4-81BA-49A4-A7A0-7B7CB46A3400}" type="presParOf" srcId="{B6DC697A-E3E3-4B83-9309-33C0A4CFD915}" destId="{EB953A2D-1609-4B5B-99B6-5092FA794FA0}" srcOrd="0" destOrd="0" presId="urn:microsoft.com/office/officeart/2005/8/layout/hierarchy4"/>
    <dgm:cxn modelId="{59934D94-4064-4973-A7B7-57F448CEC8CF}" type="presParOf" srcId="{EB953A2D-1609-4B5B-99B6-5092FA794FA0}" destId="{28F00435-BE84-4FDF-9AEB-60AA1A859A98}" srcOrd="0" destOrd="0" presId="urn:microsoft.com/office/officeart/2005/8/layout/hierarchy4"/>
    <dgm:cxn modelId="{7A68A8B7-5EDD-4474-A177-31467671FDE3}" type="presParOf" srcId="{EB953A2D-1609-4B5B-99B6-5092FA794FA0}" destId="{EA8A69E4-1E3A-4FB6-BBF4-A6E28604D908}" srcOrd="1" destOrd="0" presId="urn:microsoft.com/office/officeart/2005/8/layout/hierarchy4"/>
    <dgm:cxn modelId="{1287862C-68AF-49E9-8552-C8ABE8BE19B7}" type="presParOf" srcId="{B6DC697A-E3E3-4B83-9309-33C0A4CFD915}" destId="{2C50AFAA-6BBE-4805-ABA7-91262AD7F6A1}" srcOrd="1" destOrd="0" presId="urn:microsoft.com/office/officeart/2005/8/layout/hierarchy4"/>
    <dgm:cxn modelId="{ECD75B36-2632-4E79-A5A9-65B32C639479}" type="presParOf" srcId="{B6DC697A-E3E3-4B83-9309-33C0A4CFD915}" destId="{9B32A37E-AF01-43CE-916A-30E81C2D3B79}" srcOrd="2" destOrd="0" presId="urn:microsoft.com/office/officeart/2005/8/layout/hierarchy4"/>
    <dgm:cxn modelId="{E7847F8E-9E09-4A06-B3B5-8367D1B268D3}" type="presParOf" srcId="{9B32A37E-AF01-43CE-916A-30E81C2D3B79}" destId="{00B77476-6CF3-4FCE-B82B-D51F777DFAF8}" srcOrd="0" destOrd="0" presId="urn:microsoft.com/office/officeart/2005/8/layout/hierarchy4"/>
    <dgm:cxn modelId="{9766E613-3A8E-448B-88B9-9ACFEF420E87}" type="presParOf" srcId="{9B32A37E-AF01-43CE-916A-30E81C2D3B79}" destId="{847F01DF-F390-428D-B036-D271193280DF}" srcOrd="1" destOrd="0" presId="urn:microsoft.com/office/officeart/2005/8/layout/hierarchy4"/>
    <dgm:cxn modelId="{C7CD877C-D654-4805-9F4E-B86618D726AF}" type="presParOf" srcId="{B6DC697A-E3E3-4B83-9309-33C0A4CFD915}" destId="{D7EDC345-D06A-4BA6-A6EB-0A389083A4A0}" srcOrd="3" destOrd="0" presId="urn:microsoft.com/office/officeart/2005/8/layout/hierarchy4"/>
    <dgm:cxn modelId="{F8EF3CEE-CAB5-4D80-870B-B56F3FBD00CF}" type="presParOf" srcId="{B6DC697A-E3E3-4B83-9309-33C0A4CFD915}" destId="{76783AA7-30AA-4D95-BCFE-E51BC14495C1}" srcOrd="4" destOrd="0" presId="urn:microsoft.com/office/officeart/2005/8/layout/hierarchy4"/>
    <dgm:cxn modelId="{809601B6-242C-4019-954D-AB89EAF37D6D}" type="presParOf" srcId="{76783AA7-30AA-4D95-BCFE-E51BC14495C1}" destId="{E22F40B4-7B39-44D2-8971-511D71E072EB}" srcOrd="0" destOrd="0" presId="urn:microsoft.com/office/officeart/2005/8/layout/hierarchy4"/>
    <dgm:cxn modelId="{24246D25-8616-4A53-BF09-0BFC202A6F1C}" type="presParOf" srcId="{76783AA7-30AA-4D95-BCFE-E51BC14495C1}" destId="{61871639-4D40-4C3A-8F62-AB1C84228C1F}" srcOrd="1" destOrd="0" presId="urn:microsoft.com/office/officeart/2005/8/layout/hierarchy4"/>
    <dgm:cxn modelId="{A78CED76-7979-40AA-A220-B11E351BD7EA}" type="presParOf" srcId="{76783AA7-30AA-4D95-BCFE-E51BC14495C1}" destId="{ADE50873-8747-42B9-A329-626A0A2633C2}" srcOrd="2" destOrd="0" presId="urn:microsoft.com/office/officeart/2005/8/layout/hierarchy4"/>
    <dgm:cxn modelId="{A5B92F47-1EC8-4202-A5DB-CAEC38559B35}" type="presParOf" srcId="{ADE50873-8747-42B9-A329-626A0A2633C2}" destId="{FE1432E6-9A0D-4ED6-8FA5-2F6E0CFB9BCF}" srcOrd="0" destOrd="0" presId="urn:microsoft.com/office/officeart/2005/8/layout/hierarchy4"/>
    <dgm:cxn modelId="{DA94C63A-9086-4A33-9781-806039590D87}" type="presParOf" srcId="{FE1432E6-9A0D-4ED6-8FA5-2F6E0CFB9BCF}" destId="{544CE841-971E-40E8-8A93-1E182988E3B8}" srcOrd="0" destOrd="0" presId="urn:microsoft.com/office/officeart/2005/8/layout/hierarchy4"/>
    <dgm:cxn modelId="{E235A950-0FD6-4954-9CFB-4F9F17000667}" type="presParOf" srcId="{FE1432E6-9A0D-4ED6-8FA5-2F6E0CFB9BCF}" destId="{291D1685-5988-4A19-BA11-41EB14144C25}" srcOrd="1" destOrd="0" presId="urn:microsoft.com/office/officeart/2005/8/layout/hierarchy4"/>
    <dgm:cxn modelId="{B5AA3CC6-EFF8-43AB-BCD5-6E7EDF7F8409}" type="presParOf" srcId="{ADE50873-8747-42B9-A329-626A0A2633C2}" destId="{1DF51FDB-E39E-45D3-B0C1-11FF9E3491B7}" srcOrd="1" destOrd="0" presId="urn:microsoft.com/office/officeart/2005/8/layout/hierarchy4"/>
    <dgm:cxn modelId="{FB39861A-2AA2-4AA6-AF39-35C404E20F67}" type="presParOf" srcId="{ADE50873-8747-42B9-A329-626A0A2633C2}" destId="{FEE6E5A5-79FA-4E8F-B4FA-26014A45ABDE}" srcOrd="2" destOrd="0" presId="urn:microsoft.com/office/officeart/2005/8/layout/hierarchy4"/>
    <dgm:cxn modelId="{C07578C2-8318-44C0-8AEB-13A6DA62FC57}" type="presParOf" srcId="{FEE6E5A5-79FA-4E8F-B4FA-26014A45ABDE}" destId="{7FDA7B62-C9FB-4DF7-97D8-AA60D4B16F7B}" srcOrd="0" destOrd="0" presId="urn:microsoft.com/office/officeart/2005/8/layout/hierarchy4"/>
    <dgm:cxn modelId="{E1C77057-090F-4A90-9E94-3A3E0723B7F6}" type="presParOf" srcId="{FEE6E5A5-79FA-4E8F-B4FA-26014A45ABDE}" destId="{B015FCF4-BE67-46EA-8837-0154D4963FDA}" srcOrd="1" destOrd="0" presId="urn:microsoft.com/office/officeart/2005/8/layout/hierarchy4"/>
    <dgm:cxn modelId="{176DE7FD-DF93-4268-A193-4774B65CCDFE}" type="presParOf" srcId="{ADE50873-8747-42B9-A329-626A0A2633C2}" destId="{23460F61-D3BA-47A1-BCC8-11DC18A74B69}" srcOrd="3" destOrd="0" presId="urn:microsoft.com/office/officeart/2005/8/layout/hierarchy4"/>
    <dgm:cxn modelId="{26D71863-F068-43BA-A494-58A2E58572F2}" type="presParOf" srcId="{ADE50873-8747-42B9-A329-626A0A2633C2}" destId="{8D58DC61-778D-4582-8282-565403FA7E06}" srcOrd="4" destOrd="0" presId="urn:microsoft.com/office/officeart/2005/8/layout/hierarchy4"/>
    <dgm:cxn modelId="{6B91223C-FB1E-4F9E-A9B5-F15D5A54731E}" type="presParOf" srcId="{8D58DC61-778D-4582-8282-565403FA7E06}" destId="{112B848B-5682-428D-935A-37275A896C7E}" srcOrd="0" destOrd="0" presId="urn:microsoft.com/office/officeart/2005/8/layout/hierarchy4"/>
    <dgm:cxn modelId="{95F7BD9E-F5EC-4163-9BA3-D938CCD80385}" type="presParOf" srcId="{8D58DC61-778D-4582-8282-565403FA7E06}" destId="{FEC3A812-4992-474E-9734-F97ACEB22E12}" srcOrd="1" destOrd="0" presId="urn:microsoft.com/office/officeart/2005/8/layout/hierarchy4"/>
    <dgm:cxn modelId="{22CFA3D3-38F3-4087-A939-A7074831AAEC}" type="presParOf" srcId="{EBD5F829-25C3-4DCC-BD05-ECE97D9EA86B}" destId="{F130AE42-2A60-41A2-82E2-2B97E1B4468B}" srcOrd="1" destOrd="0" presId="urn:microsoft.com/office/officeart/2005/8/layout/hierarchy4"/>
    <dgm:cxn modelId="{6773BA7E-6A4A-456A-8741-8EF5F2D68746}" type="presParOf" srcId="{EBD5F829-25C3-4DCC-BD05-ECE97D9EA86B}" destId="{AD24B237-CE5C-4C6F-AC68-8BD8C108EF28}" srcOrd="2" destOrd="0" presId="urn:microsoft.com/office/officeart/2005/8/layout/hierarchy4"/>
    <dgm:cxn modelId="{B42397BA-27C1-4B1A-BE6C-BD60711FBB19}" type="presParOf" srcId="{AD24B237-CE5C-4C6F-AC68-8BD8C108EF28}" destId="{AE1029AF-505A-4C9D-B73F-8004D4A2D0D3}" srcOrd="0" destOrd="0" presId="urn:microsoft.com/office/officeart/2005/8/layout/hierarchy4"/>
    <dgm:cxn modelId="{0E71012A-7E93-4D0B-AFEE-D46A9D4C254E}" type="presParOf" srcId="{AD24B237-CE5C-4C6F-AC68-8BD8C108EF28}" destId="{06BD84FF-DEB6-4B1D-B85C-AA6BFF31CDE5}" srcOrd="1" destOrd="0" presId="urn:microsoft.com/office/officeart/2005/8/layout/hierarchy4"/>
    <dgm:cxn modelId="{A448E9D0-5308-43D9-91FD-98ED9A20F0A0}" type="presParOf" srcId="{AD24B237-CE5C-4C6F-AC68-8BD8C108EF28}" destId="{0CDE21DB-99BE-471A-93F5-8C999420FD50}" srcOrd="2" destOrd="0" presId="urn:microsoft.com/office/officeart/2005/8/layout/hierarchy4"/>
    <dgm:cxn modelId="{A3950780-50D3-4348-9DA8-47CA09B911D5}" type="presParOf" srcId="{0CDE21DB-99BE-471A-93F5-8C999420FD50}" destId="{41ACC389-A0D2-4435-A4B6-6F13D13C1D60}" srcOrd="0" destOrd="0" presId="urn:microsoft.com/office/officeart/2005/8/layout/hierarchy4"/>
    <dgm:cxn modelId="{650CCE0D-2404-4B70-B62E-4F088178F7E6}" type="presParOf" srcId="{41ACC389-A0D2-4435-A4B6-6F13D13C1D60}" destId="{3108C561-9278-4D85-A33F-F177CDDA342E}" srcOrd="0" destOrd="0" presId="urn:microsoft.com/office/officeart/2005/8/layout/hierarchy4"/>
    <dgm:cxn modelId="{3C31B864-EBAE-44DA-9863-38A86617BE41}" type="presParOf" srcId="{41ACC389-A0D2-4435-A4B6-6F13D13C1D60}" destId="{3A5A1B03-C357-49A2-9E72-82C897CE37C4}" srcOrd="1" destOrd="0" presId="urn:microsoft.com/office/officeart/2005/8/layout/hierarchy4"/>
    <dgm:cxn modelId="{4940D24E-EBCD-4191-AD42-68E203E59654}" type="presParOf" srcId="{41ACC389-A0D2-4435-A4B6-6F13D13C1D60}" destId="{44827D0E-4DDA-4579-8BD2-A7A44F8C36E1}" srcOrd="2" destOrd="0" presId="urn:microsoft.com/office/officeart/2005/8/layout/hierarchy4"/>
    <dgm:cxn modelId="{0CEC6A04-77A5-4563-ACD2-5D0ADC6394FF}" type="presParOf" srcId="{44827D0E-4DDA-4579-8BD2-A7A44F8C36E1}" destId="{286CCDB6-63F1-4611-9BAE-D7F5C8C37D9C}" srcOrd="0" destOrd="0" presId="urn:microsoft.com/office/officeart/2005/8/layout/hierarchy4"/>
    <dgm:cxn modelId="{3EE7261C-801D-4EAB-AE72-3EAD64CCD1FB}" type="presParOf" srcId="{286CCDB6-63F1-4611-9BAE-D7F5C8C37D9C}" destId="{D74230A6-97FB-472A-A347-5FD82FF1CC35}" srcOrd="0" destOrd="0" presId="urn:microsoft.com/office/officeart/2005/8/layout/hierarchy4"/>
    <dgm:cxn modelId="{B7D1FC15-3DAE-4CF4-BC66-7EDD8670419E}" type="presParOf" srcId="{286CCDB6-63F1-4611-9BAE-D7F5C8C37D9C}" destId="{D73ACDCF-D96D-4CF5-8E7C-901B616F056A}" srcOrd="1" destOrd="0" presId="urn:microsoft.com/office/officeart/2005/8/layout/hierarchy4"/>
    <dgm:cxn modelId="{224B2311-FDFD-44EB-BD3D-123E662792E9}" type="presParOf" srcId="{0CDE21DB-99BE-471A-93F5-8C999420FD50}" destId="{72F9A865-1CE2-4628-ABE2-279D5CC7C5AE}" srcOrd="1" destOrd="0" presId="urn:microsoft.com/office/officeart/2005/8/layout/hierarchy4"/>
    <dgm:cxn modelId="{5E1F6CA3-1EA9-4B47-9F39-8AE3A3360113}" type="presParOf" srcId="{0CDE21DB-99BE-471A-93F5-8C999420FD50}" destId="{0D02881D-C003-4F69-B2F4-69963C831095}" srcOrd="2" destOrd="0" presId="urn:microsoft.com/office/officeart/2005/8/layout/hierarchy4"/>
    <dgm:cxn modelId="{6BA8C9B8-0118-47FE-ADAF-8A5BF47575FE}" type="presParOf" srcId="{0D02881D-C003-4F69-B2F4-69963C831095}" destId="{23EA98FF-4513-4C98-84C6-F59AC3F3FA2B}" srcOrd="0" destOrd="0" presId="urn:microsoft.com/office/officeart/2005/8/layout/hierarchy4"/>
    <dgm:cxn modelId="{A243FB70-D93C-44DF-B06B-6B0FCB45CE2C}" type="presParOf" srcId="{0D02881D-C003-4F69-B2F4-69963C831095}" destId="{974F5F90-F160-4972-BCBA-E7421994D964}" srcOrd="1" destOrd="0" presId="urn:microsoft.com/office/officeart/2005/8/layout/hierarchy4"/>
    <dgm:cxn modelId="{F4B54AA5-96C2-44D4-8996-B52BE71C5BEB}" type="presParOf" srcId="{0D02881D-C003-4F69-B2F4-69963C831095}" destId="{B03196D9-46E9-4F00-817C-12AF42D4216A}" srcOrd="2" destOrd="0" presId="urn:microsoft.com/office/officeart/2005/8/layout/hierarchy4"/>
    <dgm:cxn modelId="{92E57498-CC12-47DE-8E7D-AF5CDE48B3CA}" type="presParOf" srcId="{B03196D9-46E9-4F00-817C-12AF42D4216A}" destId="{39D1C594-DDE6-4597-A12F-152BDAC8ED5C}" srcOrd="0" destOrd="0" presId="urn:microsoft.com/office/officeart/2005/8/layout/hierarchy4"/>
    <dgm:cxn modelId="{14497BCD-789F-40AF-B471-11E84320EFF3}" type="presParOf" srcId="{39D1C594-DDE6-4597-A12F-152BDAC8ED5C}" destId="{32CE29B3-56E3-4273-BD7D-D6D088683971}" srcOrd="0" destOrd="0" presId="urn:microsoft.com/office/officeart/2005/8/layout/hierarchy4"/>
    <dgm:cxn modelId="{75A9AB8D-FF8C-4594-A563-1D609720502F}" type="presParOf" srcId="{39D1C594-DDE6-4597-A12F-152BDAC8ED5C}" destId="{1E4912C5-7776-49C5-B4E5-FF1A799A40A7}" srcOrd="1" destOrd="0" presId="urn:microsoft.com/office/officeart/2005/8/layout/hierarchy4"/>
    <dgm:cxn modelId="{A76DD3B2-C9F8-4C59-98C0-DE5A4E0C289B}" type="presParOf" srcId="{B03196D9-46E9-4F00-817C-12AF42D4216A}" destId="{886F25F6-DA2A-40AD-94D1-AD64F543F494}" srcOrd="1" destOrd="0" presId="urn:microsoft.com/office/officeart/2005/8/layout/hierarchy4"/>
    <dgm:cxn modelId="{2216EB74-9C23-4C91-B3BA-C0E307B2C730}" type="presParOf" srcId="{B03196D9-46E9-4F00-817C-12AF42D4216A}" destId="{E8AF5E83-B9BE-47D0-B9D7-2710CFDE70AD}" srcOrd="2" destOrd="0" presId="urn:microsoft.com/office/officeart/2005/8/layout/hierarchy4"/>
    <dgm:cxn modelId="{05FF2C7E-A918-4CA8-A04D-D2B93C4FA71E}" type="presParOf" srcId="{E8AF5E83-B9BE-47D0-B9D7-2710CFDE70AD}" destId="{45BCF34A-8063-4C1B-A867-F2957EF10823}" srcOrd="0" destOrd="0" presId="urn:microsoft.com/office/officeart/2005/8/layout/hierarchy4"/>
    <dgm:cxn modelId="{3609C3ED-0C78-4912-9A89-7FFC2CE935AD}" type="presParOf" srcId="{E8AF5E83-B9BE-47D0-B9D7-2710CFDE70AD}" destId="{C1E5CE99-0203-45D2-B92E-1891FE519700}" srcOrd="1" destOrd="0" presId="urn:microsoft.com/office/officeart/2005/8/layout/hierarchy4"/>
    <dgm:cxn modelId="{22AB90BF-7BFB-47F8-BD9D-2BDEDC5A144F}" type="presParOf" srcId="{E8AF5E83-B9BE-47D0-B9D7-2710CFDE70AD}" destId="{8A31CC2F-1D3D-4730-B489-F2EAF4E56BCD}" srcOrd="2" destOrd="0" presId="urn:microsoft.com/office/officeart/2005/8/layout/hierarchy4"/>
    <dgm:cxn modelId="{4B0444CE-27AC-42D7-895F-A03413E7D723}" type="presParOf" srcId="{8A31CC2F-1D3D-4730-B489-F2EAF4E56BCD}" destId="{CA6799B0-AE3A-4F83-B9D6-EAC1B561BFC7}" srcOrd="0" destOrd="0" presId="urn:microsoft.com/office/officeart/2005/8/layout/hierarchy4"/>
    <dgm:cxn modelId="{6CBFCA85-8F20-44CC-894A-0E42DDCEB3E5}" type="presParOf" srcId="{CA6799B0-AE3A-4F83-B9D6-EAC1B561BFC7}" destId="{E5877837-24FE-4C4D-923E-042941FF2A4C}" srcOrd="0" destOrd="0" presId="urn:microsoft.com/office/officeart/2005/8/layout/hierarchy4"/>
    <dgm:cxn modelId="{6D26A9CC-6CD5-4FBA-89B4-0C96894EB51F}" type="presParOf" srcId="{CA6799B0-AE3A-4F83-B9D6-EAC1B561BFC7}" destId="{5C597B73-06E8-4755-B247-2F141645DBF2}" srcOrd="1" destOrd="0" presId="urn:microsoft.com/office/officeart/2005/8/layout/hierarchy4"/>
    <dgm:cxn modelId="{0F2DF222-0815-44DA-8237-0500E879E3F7}" type="presParOf" srcId="{EBD5F829-25C3-4DCC-BD05-ECE97D9EA86B}" destId="{A97D30BC-FAB6-4F46-B2C5-33CF9776F2DF}" srcOrd="3" destOrd="0" presId="urn:microsoft.com/office/officeart/2005/8/layout/hierarchy4"/>
    <dgm:cxn modelId="{5A662D26-6EBE-43A9-831E-3663195F6320}" type="presParOf" srcId="{EBD5F829-25C3-4DCC-BD05-ECE97D9EA86B}" destId="{24A274A3-7ADD-407A-A39C-E7B7BD652852}" srcOrd="4" destOrd="0" presId="urn:microsoft.com/office/officeart/2005/8/layout/hierarchy4"/>
    <dgm:cxn modelId="{361BDDBF-B121-4A31-9DB5-95B03E78DC14}" type="presParOf" srcId="{24A274A3-7ADD-407A-A39C-E7B7BD652852}" destId="{C3331CAC-331B-4C8D-9834-48358C430C98}" srcOrd="0" destOrd="0" presId="urn:microsoft.com/office/officeart/2005/8/layout/hierarchy4"/>
    <dgm:cxn modelId="{E2981C7E-3D49-44C5-AB73-FCA7DE345630}" type="presParOf" srcId="{24A274A3-7ADD-407A-A39C-E7B7BD652852}" destId="{2E49BD75-408F-4B8F-ABF4-3452337B6B92}" srcOrd="1" destOrd="0" presId="urn:microsoft.com/office/officeart/2005/8/layout/hierarchy4"/>
    <dgm:cxn modelId="{7D171637-32B2-4B6C-9B43-589D3838D5F2}" type="presParOf" srcId="{24A274A3-7ADD-407A-A39C-E7B7BD652852}" destId="{ACCA8FDA-AC0F-4899-AEAA-05D54886FA66}" srcOrd="2" destOrd="0" presId="urn:microsoft.com/office/officeart/2005/8/layout/hierarchy4"/>
    <dgm:cxn modelId="{71EEA19F-F21F-4EBA-9197-38090EDDA2F3}" type="presParOf" srcId="{ACCA8FDA-AC0F-4899-AEAA-05D54886FA66}" destId="{D117F143-29AB-4681-ACA6-7F9481602910}" srcOrd="0" destOrd="0" presId="urn:microsoft.com/office/officeart/2005/8/layout/hierarchy4"/>
    <dgm:cxn modelId="{5080C445-0157-4FC2-875D-15DEBF7CCBDA}" type="presParOf" srcId="{D117F143-29AB-4681-ACA6-7F9481602910}" destId="{A7D684C0-C6E7-4D65-B689-62D61AC01F1D}" srcOrd="0" destOrd="0" presId="urn:microsoft.com/office/officeart/2005/8/layout/hierarchy4"/>
    <dgm:cxn modelId="{C6A5A36D-52A6-4E99-923B-1AEB293859E7}" type="presParOf" srcId="{D117F143-29AB-4681-ACA6-7F9481602910}" destId="{0393438E-3267-4725-937C-F64E6A7DA18B}" srcOrd="1" destOrd="0" presId="urn:microsoft.com/office/officeart/2005/8/layout/hierarchy4"/>
    <dgm:cxn modelId="{F5606A46-8C10-44B5-B676-9F05C98F7A09}" type="presParOf" srcId="{ACCA8FDA-AC0F-4899-AEAA-05D54886FA66}" destId="{5251D295-22C0-40A2-9699-AA5627F1E436}" srcOrd="1" destOrd="0" presId="urn:microsoft.com/office/officeart/2005/8/layout/hierarchy4"/>
    <dgm:cxn modelId="{8D96218E-E2E6-484E-8262-1252C6445D61}" type="presParOf" srcId="{ACCA8FDA-AC0F-4899-AEAA-05D54886FA66}" destId="{9C1FB1A1-F7B6-4090-9C64-D7DEC7E19D75}" srcOrd="2" destOrd="0" presId="urn:microsoft.com/office/officeart/2005/8/layout/hierarchy4"/>
    <dgm:cxn modelId="{05F06500-8631-41BF-A12C-EE5208AE43A0}" type="presParOf" srcId="{9C1FB1A1-F7B6-4090-9C64-D7DEC7E19D75}" destId="{1826A007-3A84-4602-9DC6-1143D7DC5A51}" srcOrd="0" destOrd="0" presId="urn:microsoft.com/office/officeart/2005/8/layout/hierarchy4"/>
    <dgm:cxn modelId="{DC24351E-CCA7-400D-99BD-6DE9A01A0B78}" type="presParOf" srcId="{9C1FB1A1-F7B6-4090-9C64-D7DEC7E19D75}" destId="{56758D02-801F-4BF9-A59B-C84CD9285E2F}" srcOrd="1" destOrd="0" presId="urn:microsoft.com/office/officeart/2005/8/layout/hierarchy4"/>
    <dgm:cxn modelId="{A2FF1B6D-F2BE-4E98-ADE4-1C9E5CA0A6EC}" type="presParOf" srcId="{9C1FB1A1-F7B6-4090-9C64-D7DEC7E19D75}" destId="{D1AF0FB4-ABA2-4C60-88C6-E524BFA01CEE}" srcOrd="2" destOrd="0" presId="urn:microsoft.com/office/officeart/2005/8/layout/hierarchy4"/>
    <dgm:cxn modelId="{41989ACC-9C4F-4307-9382-F32FB9AEF31D}" type="presParOf" srcId="{D1AF0FB4-ABA2-4C60-88C6-E524BFA01CEE}" destId="{FA4C4C97-CE90-4C46-9D71-1CBAA934EC76}" srcOrd="0" destOrd="0" presId="urn:microsoft.com/office/officeart/2005/8/layout/hierarchy4"/>
    <dgm:cxn modelId="{26D90AD4-E251-4A6E-8FB8-98BD59FE603E}" type="presParOf" srcId="{FA4C4C97-CE90-4C46-9D71-1CBAA934EC76}" destId="{DD9DC5FA-85E9-449D-8CB4-68BED20E7D3D}" srcOrd="0" destOrd="0" presId="urn:microsoft.com/office/officeart/2005/8/layout/hierarchy4"/>
    <dgm:cxn modelId="{DA0BB925-746E-4D92-964F-EB4A955BB29A}" type="presParOf" srcId="{FA4C4C97-CE90-4C46-9D71-1CBAA934EC76}" destId="{6E21C971-9BC5-4C07-AEEA-3D4356937AE8}" srcOrd="1" destOrd="0" presId="urn:microsoft.com/office/officeart/2005/8/layout/hierarchy4"/>
    <dgm:cxn modelId="{45719183-8CC6-4050-A189-889CC59E7B0A}" type="presParOf" srcId="{EBD5F829-25C3-4DCC-BD05-ECE97D9EA86B}" destId="{25EBAE7E-2346-4EE1-BB00-9ABA2377753C}" srcOrd="5" destOrd="0" presId="urn:microsoft.com/office/officeart/2005/8/layout/hierarchy4"/>
    <dgm:cxn modelId="{FB2D598B-8745-4BF3-B406-AD4B72374A7F}" type="presParOf" srcId="{EBD5F829-25C3-4DCC-BD05-ECE97D9EA86B}" destId="{DB6A5741-6A12-40F3-856E-1A3B1E526D14}" srcOrd="6" destOrd="0" presId="urn:microsoft.com/office/officeart/2005/8/layout/hierarchy4"/>
    <dgm:cxn modelId="{5041E0A6-A0C4-4AEE-AFBA-0482E80CE6C5}" type="presParOf" srcId="{DB6A5741-6A12-40F3-856E-1A3B1E526D14}" destId="{536478A2-17AF-4BA8-9F78-5219A99E5E13}" srcOrd="0" destOrd="0" presId="urn:microsoft.com/office/officeart/2005/8/layout/hierarchy4"/>
    <dgm:cxn modelId="{4A8FD1C1-9AFB-43FE-94F1-9019B2ACF73F}" type="presParOf" srcId="{DB6A5741-6A12-40F3-856E-1A3B1E526D14}" destId="{20288799-1BDD-4B82-8FD1-DC525519A5BB}" srcOrd="1" destOrd="0" presId="urn:microsoft.com/office/officeart/2005/8/layout/hierarchy4"/>
    <dgm:cxn modelId="{D47C0EDE-A2B8-46B1-A298-6D244EE01535}" type="presParOf" srcId="{DB6A5741-6A12-40F3-856E-1A3B1E526D14}" destId="{4D2887AE-F383-42FD-ABE8-6DBE2F1C1F72}" srcOrd="2" destOrd="0" presId="urn:microsoft.com/office/officeart/2005/8/layout/hierarchy4"/>
    <dgm:cxn modelId="{72F77C8B-9EF4-41E0-BB0E-50479266C5BC}" type="presParOf" srcId="{4D2887AE-F383-42FD-ABE8-6DBE2F1C1F72}" destId="{878608F7-79DC-45FE-A0C1-AA07126807AC}" srcOrd="0" destOrd="0" presId="urn:microsoft.com/office/officeart/2005/8/layout/hierarchy4"/>
    <dgm:cxn modelId="{2DCC9AF5-8877-4FD2-8A0D-70CD1D5037B0}" type="presParOf" srcId="{878608F7-79DC-45FE-A0C1-AA07126807AC}" destId="{D4AD1D85-CF80-4351-9D1F-24D0D49C340C}" srcOrd="0" destOrd="0" presId="urn:microsoft.com/office/officeart/2005/8/layout/hierarchy4"/>
    <dgm:cxn modelId="{CC34A2C4-1A96-4B23-A1B7-07BE26648088}" type="presParOf" srcId="{878608F7-79DC-45FE-A0C1-AA07126807AC}" destId="{5B18DD8F-0C49-434A-A6DD-9B3FB8091B96}" srcOrd="1" destOrd="0" presId="urn:microsoft.com/office/officeart/2005/8/layout/hierarchy4"/>
    <dgm:cxn modelId="{7A0A148F-96A2-4E20-9F85-FE532B7114FE}" type="presParOf" srcId="{878608F7-79DC-45FE-A0C1-AA07126807AC}" destId="{026EAAC6-5921-4D26-A295-2BED428347F8}" srcOrd="2" destOrd="0" presId="urn:microsoft.com/office/officeart/2005/8/layout/hierarchy4"/>
    <dgm:cxn modelId="{069E729B-3F3E-4B33-AFCC-E5BBFAFA9ABD}" type="presParOf" srcId="{026EAAC6-5921-4D26-A295-2BED428347F8}" destId="{58E94802-21BA-4ACB-B1F8-E6658B876435}" srcOrd="0" destOrd="0" presId="urn:microsoft.com/office/officeart/2005/8/layout/hierarchy4"/>
    <dgm:cxn modelId="{86C93AE4-B4C6-4855-95A4-FB86CC68D4F2}" type="presParOf" srcId="{58E94802-21BA-4ACB-B1F8-E6658B876435}" destId="{6D1746B5-A526-4308-8882-C0D6145FA2AE}" srcOrd="0" destOrd="0" presId="urn:microsoft.com/office/officeart/2005/8/layout/hierarchy4"/>
    <dgm:cxn modelId="{4EB3D1B2-A24D-4795-8721-782F7C8C1502}" type="presParOf" srcId="{58E94802-21BA-4ACB-B1F8-E6658B876435}" destId="{6B7E2438-60CE-40F8-91D5-9F9A568C27CB}" srcOrd="1" destOrd="0" presId="urn:microsoft.com/office/officeart/2005/8/layout/hierarchy4"/>
    <dgm:cxn modelId="{3DC5AA80-8C0F-4228-9943-6E174E1B307B}" type="presParOf" srcId="{026EAAC6-5921-4D26-A295-2BED428347F8}" destId="{C5989206-BCE1-4FA5-BB04-D792E7EAF970}" srcOrd="1" destOrd="0" presId="urn:microsoft.com/office/officeart/2005/8/layout/hierarchy4"/>
    <dgm:cxn modelId="{85F262AE-0067-47DC-983B-222E26ABDB30}" type="presParOf" srcId="{026EAAC6-5921-4D26-A295-2BED428347F8}" destId="{5A6B8BAF-8579-4427-A526-1C12870D6C6A}" srcOrd="2" destOrd="0" presId="urn:microsoft.com/office/officeart/2005/8/layout/hierarchy4"/>
    <dgm:cxn modelId="{AEC3757B-A6D3-47B3-9DEA-19231C002608}" type="presParOf" srcId="{5A6B8BAF-8579-4427-A526-1C12870D6C6A}" destId="{9BA8E5C5-0F1E-4488-95C8-3D540AAF4673}" srcOrd="0" destOrd="0" presId="urn:microsoft.com/office/officeart/2005/8/layout/hierarchy4"/>
    <dgm:cxn modelId="{CF8B8632-8BDC-48D5-AD8C-777E216F304F}" type="presParOf" srcId="{5A6B8BAF-8579-4427-A526-1C12870D6C6A}" destId="{4F650075-6D5B-495A-A032-8A74EDE461CF}" srcOrd="1" destOrd="0" presId="urn:microsoft.com/office/officeart/2005/8/layout/hierarchy4"/>
    <dgm:cxn modelId="{5F7F2523-E991-47EA-9642-206D10499399}" type="presParOf" srcId="{026EAAC6-5921-4D26-A295-2BED428347F8}" destId="{F6B15F0E-6C0B-42D4-8B8A-580330908333}" srcOrd="3" destOrd="0" presId="urn:microsoft.com/office/officeart/2005/8/layout/hierarchy4"/>
    <dgm:cxn modelId="{2B1D60CE-7AB3-477E-8662-1FD0E555A866}" type="presParOf" srcId="{026EAAC6-5921-4D26-A295-2BED428347F8}" destId="{82D21C04-40E6-4E5D-807E-F27E2F3CDC84}" srcOrd="4" destOrd="0" presId="urn:microsoft.com/office/officeart/2005/8/layout/hierarchy4"/>
    <dgm:cxn modelId="{F3115010-5C50-4BE8-9C2A-469E75FD6E0F}" type="presParOf" srcId="{82D21C04-40E6-4E5D-807E-F27E2F3CDC84}" destId="{F90B2D80-05B3-4C1E-B4BC-102E4F787A00}" srcOrd="0" destOrd="0" presId="urn:microsoft.com/office/officeart/2005/8/layout/hierarchy4"/>
    <dgm:cxn modelId="{2019DA6A-1BEE-4A53-98BA-DABA44F5F4A1}" type="presParOf" srcId="{82D21C04-40E6-4E5D-807E-F27E2F3CDC84}" destId="{BD9F6E50-C15B-4A6A-9DF3-F535AD180A4D}" srcOrd="1" destOrd="0" presId="urn:microsoft.com/office/officeart/2005/8/layout/hierarchy4"/>
    <dgm:cxn modelId="{0DDC0FD5-DED4-47E0-98F7-148DAB02A462}" type="presParOf" srcId="{026EAAC6-5921-4D26-A295-2BED428347F8}" destId="{C475A525-C3CB-4115-B320-6A105BC02AFB}" srcOrd="5" destOrd="0" presId="urn:microsoft.com/office/officeart/2005/8/layout/hierarchy4"/>
    <dgm:cxn modelId="{D34FF021-F844-4ADD-8A2F-F21057FA919A}" type="presParOf" srcId="{026EAAC6-5921-4D26-A295-2BED428347F8}" destId="{7B7EBEDD-1AF2-451C-BB8D-AA4129F2CBAC}" srcOrd="6" destOrd="0" presId="urn:microsoft.com/office/officeart/2005/8/layout/hierarchy4"/>
    <dgm:cxn modelId="{1A9F43CD-45BB-4B6F-BB99-4DCC99841573}" type="presParOf" srcId="{7B7EBEDD-1AF2-451C-BB8D-AA4129F2CBAC}" destId="{745A64D1-CCF3-4352-BA12-88CD837E820D}" srcOrd="0" destOrd="0" presId="urn:microsoft.com/office/officeart/2005/8/layout/hierarchy4"/>
    <dgm:cxn modelId="{8164EDC0-F297-44B5-B166-31B0233BFD67}" type="presParOf" srcId="{7B7EBEDD-1AF2-451C-BB8D-AA4129F2CBAC}" destId="{14CD1AD8-A445-4056-84CF-48EEAD2E2538}" srcOrd="1" destOrd="0" presId="urn:microsoft.com/office/officeart/2005/8/layout/hierarchy4"/>
    <dgm:cxn modelId="{C5D7B402-6758-4852-BBDC-DAD200478C2A}" type="presParOf" srcId="{026EAAC6-5921-4D26-A295-2BED428347F8}" destId="{8FC9E8E3-1026-4B38-82FC-F7E6A49AC935}" srcOrd="7" destOrd="0" presId="urn:microsoft.com/office/officeart/2005/8/layout/hierarchy4"/>
    <dgm:cxn modelId="{0E3EEB04-1C68-440E-9D1C-85DDF487FD36}" type="presParOf" srcId="{026EAAC6-5921-4D26-A295-2BED428347F8}" destId="{42AB1587-8E65-48FF-858A-8E81F149546C}" srcOrd="8" destOrd="0" presId="urn:microsoft.com/office/officeart/2005/8/layout/hierarchy4"/>
    <dgm:cxn modelId="{D2704D3F-672E-433E-9DEF-ABF105A3B2AA}" type="presParOf" srcId="{42AB1587-8E65-48FF-858A-8E81F149546C}" destId="{A0F9A9BE-B28A-4049-9A15-60A58623276D}" srcOrd="0" destOrd="0" presId="urn:microsoft.com/office/officeart/2005/8/layout/hierarchy4"/>
    <dgm:cxn modelId="{E9E295EE-1523-467D-AB66-4B568A721397}" type="presParOf" srcId="{42AB1587-8E65-48FF-858A-8E81F149546C}" destId="{0FB625B6-2EE2-4436-8EC9-2B5492D8079B}" srcOrd="1" destOrd="0" presId="urn:microsoft.com/office/officeart/2005/8/layout/hierarchy4"/>
    <dgm:cxn modelId="{8EAE1DAB-7863-444F-B7CE-75EDE2F75F1E}" type="presParOf" srcId="{026EAAC6-5921-4D26-A295-2BED428347F8}" destId="{DD450A54-BE2C-446F-9913-9D618F013E96}" srcOrd="9" destOrd="0" presId="urn:microsoft.com/office/officeart/2005/8/layout/hierarchy4"/>
    <dgm:cxn modelId="{85DD5D35-A374-4956-90F5-6BE6B39A7543}" type="presParOf" srcId="{026EAAC6-5921-4D26-A295-2BED428347F8}" destId="{54D096A0-119C-479B-93DF-0B2D9287BB37}" srcOrd="10" destOrd="0" presId="urn:microsoft.com/office/officeart/2005/8/layout/hierarchy4"/>
    <dgm:cxn modelId="{2BDCA4F2-E4EF-4484-B418-2B029A34C6B5}" type="presParOf" srcId="{54D096A0-119C-479B-93DF-0B2D9287BB37}" destId="{587FC9E7-BE41-4282-8F06-391BB8B25D23}" srcOrd="0" destOrd="0" presId="urn:microsoft.com/office/officeart/2005/8/layout/hierarchy4"/>
    <dgm:cxn modelId="{FD084B2C-4229-44BD-B6D5-25F4D5B0E9B9}" type="presParOf" srcId="{54D096A0-119C-479B-93DF-0B2D9287BB37}" destId="{5C856585-60EA-40A5-9302-5C2D5CB630B9}" srcOrd="1" destOrd="0" presId="urn:microsoft.com/office/officeart/2005/8/layout/hierarchy4"/>
    <dgm:cxn modelId="{2C649BE2-8B57-4B4B-B9EF-D86A08397E75}" type="presParOf" srcId="{54D096A0-119C-479B-93DF-0B2D9287BB37}" destId="{78871B7B-09A1-420B-9C2F-5A2BC8725FD1}" srcOrd="2" destOrd="0" presId="urn:microsoft.com/office/officeart/2005/8/layout/hierarchy4"/>
    <dgm:cxn modelId="{59985199-84DE-4581-A4AB-C8527E4830F3}" type="presParOf" srcId="{78871B7B-09A1-420B-9C2F-5A2BC8725FD1}" destId="{71DF70B4-D7DE-4EE9-B140-8CDB788849B9}" srcOrd="0" destOrd="0" presId="urn:microsoft.com/office/officeart/2005/8/layout/hierarchy4"/>
    <dgm:cxn modelId="{D6D6F9AB-F504-4B13-B4CC-2E27819E3A12}" type="presParOf" srcId="{71DF70B4-D7DE-4EE9-B140-8CDB788849B9}" destId="{C64E9816-1265-4A0E-B3A9-EA258C667EB7}" srcOrd="0" destOrd="0" presId="urn:microsoft.com/office/officeart/2005/8/layout/hierarchy4"/>
    <dgm:cxn modelId="{5C414D99-F439-4327-A57D-B790295405D2}" type="presParOf" srcId="{71DF70B4-D7DE-4EE9-B140-8CDB788849B9}" destId="{12930B52-E63B-4630-8CBB-C88BF5642886}" srcOrd="1" destOrd="0" presId="urn:microsoft.com/office/officeart/2005/8/layout/hierarchy4"/>
    <dgm:cxn modelId="{951A2452-A6D4-48B3-BE70-B3F61FC67E55}" type="presParOf" srcId="{78871B7B-09A1-420B-9C2F-5A2BC8725FD1}" destId="{5955721A-EE2A-49E3-9E34-CA19449E776D}" srcOrd="1" destOrd="0" presId="urn:microsoft.com/office/officeart/2005/8/layout/hierarchy4"/>
    <dgm:cxn modelId="{D851DF11-FE04-43A6-B9FB-697870F077AD}" type="presParOf" srcId="{78871B7B-09A1-420B-9C2F-5A2BC8725FD1}" destId="{D0836D1A-0FF1-4E5D-BE74-D73C59232496}" srcOrd="2" destOrd="0" presId="urn:microsoft.com/office/officeart/2005/8/layout/hierarchy4"/>
    <dgm:cxn modelId="{CE47B694-360D-4F28-9836-2DF51C72C14C}" type="presParOf" srcId="{D0836D1A-0FF1-4E5D-BE74-D73C59232496}" destId="{A9BDEAEC-9187-4A25-B776-01371BD17712}" srcOrd="0" destOrd="0" presId="urn:microsoft.com/office/officeart/2005/8/layout/hierarchy4"/>
    <dgm:cxn modelId="{6CE05ECB-D276-4C6E-8232-BC0E5B5942BB}" type="presParOf" srcId="{D0836D1A-0FF1-4E5D-BE74-D73C59232496}" destId="{324CC12C-DD41-4039-8652-D6845DF3B335}" srcOrd="1" destOrd="0" presId="urn:microsoft.com/office/officeart/2005/8/layout/hierarchy4"/>
    <dgm:cxn modelId="{54A2246E-5AD9-40B3-B926-6EE468B1E225}" type="presParOf" srcId="{78871B7B-09A1-420B-9C2F-5A2BC8725FD1}" destId="{EBDE73AB-6BD9-4E19-917A-A8D13A65CF5B}" srcOrd="3" destOrd="0" presId="urn:microsoft.com/office/officeart/2005/8/layout/hierarchy4"/>
    <dgm:cxn modelId="{CADC6C23-B2BB-4809-87C2-12E3490F03E5}" type="presParOf" srcId="{78871B7B-09A1-420B-9C2F-5A2BC8725FD1}" destId="{21345052-A198-4DAA-B691-E92256391F42}" srcOrd="4" destOrd="0" presId="urn:microsoft.com/office/officeart/2005/8/layout/hierarchy4"/>
    <dgm:cxn modelId="{3D97329B-E79B-4267-8DFB-819DA86D5E80}" type="presParOf" srcId="{21345052-A198-4DAA-B691-E92256391F42}" destId="{86E30514-85E5-40EC-A7F3-4009D6FBDBA4}" srcOrd="0" destOrd="0" presId="urn:microsoft.com/office/officeart/2005/8/layout/hierarchy4"/>
    <dgm:cxn modelId="{B160BCC7-75F2-4285-B7AB-5E093B294FEE}" type="presParOf" srcId="{21345052-A198-4DAA-B691-E92256391F42}" destId="{6ED1EF96-65A5-40F7-990C-93E16F0128D2}" srcOrd="1" destOrd="0" presId="urn:microsoft.com/office/officeart/2005/8/layout/hierarchy4"/>
    <dgm:cxn modelId="{543D9B6A-B2AF-467E-8C4F-3ED7679BB025}" type="presParOf" srcId="{21345052-A198-4DAA-B691-E92256391F42}" destId="{B0FFBD62-3969-4885-AAF3-6BDCC533B3BE}" srcOrd="2" destOrd="0" presId="urn:microsoft.com/office/officeart/2005/8/layout/hierarchy4"/>
    <dgm:cxn modelId="{253F0F70-68F9-4825-8A69-02CCB313D5A8}" type="presParOf" srcId="{B0FFBD62-3969-4885-AAF3-6BDCC533B3BE}" destId="{9BBC0D45-1749-4FBD-866F-10A39CAB38FF}" srcOrd="0" destOrd="0" presId="urn:microsoft.com/office/officeart/2005/8/layout/hierarchy4"/>
    <dgm:cxn modelId="{66E7B128-CB84-4025-B94D-5679B1FEFD1C}" type="presParOf" srcId="{9BBC0D45-1749-4FBD-866F-10A39CAB38FF}" destId="{74FBEA0F-56C1-411D-B65B-787DF0DB447C}" srcOrd="0" destOrd="0" presId="urn:microsoft.com/office/officeart/2005/8/layout/hierarchy4"/>
    <dgm:cxn modelId="{6FCD0E68-6883-4431-BF0F-25C47A6605BC}" type="presParOf" srcId="{9BBC0D45-1749-4FBD-866F-10A39CAB38FF}" destId="{7D10AD03-EE79-4788-94D1-1F9EA6C4641F}" srcOrd="1" destOrd="0" presId="urn:microsoft.com/office/officeart/2005/8/layout/hierarchy4"/>
    <dgm:cxn modelId="{778568D5-AC0A-4301-A620-C874963308A3}" type="presParOf" srcId="{EBD5F829-25C3-4DCC-BD05-ECE97D9EA86B}" destId="{55BEE1C8-B2A7-4154-B86B-EFE8054F9070}" srcOrd="7" destOrd="0" presId="urn:microsoft.com/office/officeart/2005/8/layout/hierarchy4"/>
    <dgm:cxn modelId="{73AA91BB-CB29-4652-AC8E-F05DC9F9E0C0}" type="presParOf" srcId="{EBD5F829-25C3-4DCC-BD05-ECE97D9EA86B}" destId="{4E4185C2-19B4-4129-A4D9-C50669E7DFAA}" srcOrd="8" destOrd="0" presId="urn:microsoft.com/office/officeart/2005/8/layout/hierarchy4"/>
    <dgm:cxn modelId="{60355019-4E7D-42D6-8347-B69DB460CE55}" type="presParOf" srcId="{4E4185C2-19B4-4129-A4D9-C50669E7DFAA}" destId="{30800233-7F30-42D5-AB3D-4019C4CC0B55}" srcOrd="0" destOrd="0" presId="urn:microsoft.com/office/officeart/2005/8/layout/hierarchy4"/>
    <dgm:cxn modelId="{CFBE6230-7D45-4451-A279-229EEFA1919F}" type="presParOf" srcId="{4E4185C2-19B4-4129-A4D9-C50669E7DFAA}" destId="{32096E18-8E2A-46A2-BA3D-4C71524B71C2}" srcOrd="1" destOrd="0" presId="urn:microsoft.com/office/officeart/2005/8/layout/hierarchy4"/>
    <dgm:cxn modelId="{A8327C34-AE1B-4993-BECC-1E49856C2D1A}" type="presParOf" srcId="{4E4185C2-19B4-4129-A4D9-C50669E7DFAA}" destId="{D21A5628-889D-4721-93BC-671124331928}" srcOrd="2" destOrd="0" presId="urn:microsoft.com/office/officeart/2005/8/layout/hierarchy4"/>
    <dgm:cxn modelId="{F5181B0B-0266-49A5-9B3F-7C0838F91C91}" type="presParOf" srcId="{D21A5628-889D-4721-93BC-671124331928}" destId="{298A1317-E933-4E0C-B910-7F9F088D8197}" srcOrd="0" destOrd="0" presId="urn:microsoft.com/office/officeart/2005/8/layout/hierarchy4"/>
    <dgm:cxn modelId="{ABEC5DA1-2F24-41CB-9A4E-25B4A2BE36FC}" type="presParOf" srcId="{298A1317-E933-4E0C-B910-7F9F088D8197}" destId="{4F868716-6C16-45A9-B820-4BBBD7E243C5}" srcOrd="0" destOrd="0" presId="urn:microsoft.com/office/officeart/2005/8/layout/hierarchy4"/>
    <dgm:cxn modelId="{42580C6C-CFCB-4C9A-AE48-2A215C27DEEE}" type="presParOf" srcId="{298A1317-E933-4E0C-B910-7F9F088D8197}" destId="{B11C1AD0-56F3-4DD0-931D-2D7300C65B49}" srcOrd="1" destOrd="0" presId="urn:microsoft.com/office/officeart/2005/8/layout/hierarchy4"/>
    <dgm:cxn modelId="{84521A78-CFA4-46A1-98CF-428D9E7070A3}" type="presParOf" srcId="{D21A5628-889D-4721-93BC-671124331928}" destId="{E95504E4-CCC5-48F7-8053-BC2E1C097E8F}" srcOrd="1" destOrd="0" presId="urn:microsoft.com/office/officeart/2005/8/layout/hierarchy4"/>
    <dgm:cxn modelId="{6FD97CD3-673D-4A20-8F9F-74D820D489F3}" type="presParOf" srcId="{D21A5628-889D-4721-93BC-671124331928}" destId="{8056B88B-9D2B-4297-B487-C38CFF6F8AC6}" srcOrd="2" destOrd="0" presId="urn:microsoft.com/office/officeart/2005/8/layout/hierarchy4"/>
    <dgm:cxn modelId="{A211D42E-AF9F-4713-AA56-31163EE4A0F6}" type="presParOf" srcId="{8056B88B-9D2B-4297-B487-C38CFF6F8AC6}" destId="{DE764E73-5019-4161-91ED-394BAFF6BB46}" srcOrd="0" destOrd="0" presId="urn:microsoft.com/office/officeart/2005/8/layout/hierarchy4"/>
    <dgm:cxn modelId="{AB41B190-A0C7-44EA-8FBC-1D8C083E1A2B}" type="presParOf" srcId="{8056B88B-9D2B-4297-B487-C38CFF6F8AC6}" destId="{9B09E541-7355-4B0E-A0E4-801839328409}" srcOrd="1" destOrd="0" presId="urn:microsoft.com/office/officeart/2005/8/layout/hierarchy4"/>
    <dgm:cxn modelId="{2543B3F9-EF28-43D4-A924-ED92C0F637F5}" type="presParOf" srcId="{EBD5F829-25C3-4DCC-BD05-ECE97D9EA86B}" destId="{EBA94DC0-4390-4F3D-A97B-3B13667CD17D}" srcOrd="9" destOrd="0" presId="urn:microsoft.com/office/officeart/2005/8/layout/hierarchy4"/>
    <dgm:cxn modelId="{681952FA-0319-4129-8498-B893F76D18EC}" type="presParOf" srcId="{EBD5F829-25C3-4DCC-BD05-ECE97D9EA86B}" destId="{02708968-1578-4F8F-94BD-815808CB81AD}" srcOrd="10" destOrd="0" presId="urn:microsoft.com/office/officeart/2005/8/layout/hierarchy4"/>
    <dgm:cxn modelId="{08783730-AE76-4ADB-8F42-D9B141C29C99}" type="presParOf" srcId="{02708968-1578-4F8F-94BD-815808CB81AD}" destId="{3DADD9AB-7BD5-4854-88C3-5B77FDA89A0A}" srcOrd="0" destOrd="0" presId="urn:microsoft.com/office/officeart/2005/8/layout/hierarchy4"/>
    <dgm:cxn modelId="{6826C704-A394-417F-AC37-6F1F1DCAF17B}" type="presParOf" srcId="{02708968-1578-4F8F-94BD-815808CB81AD}" destId="{21DBCAD1-1815-434E-A192-4CA3F7B57763}" srcOrd="1" destOrd="0" presId="urn:microsoft.com/office/officeart/2005/8/layout/hierarchy4"/>
    <dgm:cxn modelId="{248FF4B9-93BD-4503-A686-E11161617ACD}" type="presParOf" srcId="{02708968-1578-4F8F-94BD-815808CB81AD}" destId="{528E405F-016A-4AE8-B55C-74B3A6C95FE7}" srcOrd="2" destOrd="0" presId="urn:microsoft.com/office/officeart/2005/8/layout/hierarchy4"/>
    <dgm:cxn modelId="{2D6E027B-7575-4FF1-B4BF-C4C08CD3519F}" type="presParOf" srcId="{528E405F-016A-4AE8-B55C-74B3A6C95FE7}" destId="{9BA2999E-2D57-4C1E-9207-CB950E026BF3}" srcOrd="0" destOrd="0" presId="urn:microsoft.com/office/officeart/2005/8/layout/hierarchy4"/>
    <dgm:cxn modelId="{2117151E-397A-4E94-933A-A50E31E7407F}" type="presParOf" srcId="{9BA2999E-2D57-4C1E-9207-CB950E026BF3}" destId="{9787FECA-3245-45BA-AA4E-11FACE7F2D12}" srcOrd="0" destOrd="0" presId="urn:microsoft.com/office/officeart/2005/8/layout/hierarchy4"/>
    <dgm:cxn modelId="{31805225-E1A7-49BE-BFE9-BDA0D9293103}" type="presParOf" srcId="{9BA2999E-2D57-4C1E-9207-CB950E026BF3}" destId="{7B5BA031-45E3-4CCC-B72B-68369AB5D7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2895-46FE-4F34-ADEC-050FCDE53068}">
      <dsp:nvSpPr>
        <dsp:cNvPr id="0" name=""/>
        <dsp:cNvSpPr/>
      </dsp:nvSpPr>
      <dsp:spPr>
        <a:xfrm>
          <a:off x="4131" y="3040"/>
          <a:ext cx="11489163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lte DIN 1451 Mittelschrift" panose="020B0603020202020204" pitchFamily="34" charset="0"/>
            </a:rPr>
            <a:t>Ingame</a:t>
          </a:r>
          <a:endParaRPr lang="en-US" sz="2400" kern="1200" dirty="0">
            <a:latin typeface="Alte DIN 1451 Mittelschrift" panose="020B0603020202020204" pitchFamily="34" charset="0"/>
          </a:endParaRPr>
        </a:p>
      </dsp:txBody>
      <dsp:txXfrm>
        <a:off x="24041" y="22950"/>
        <a:ext cx="11449343" cy="639948"/>
      </dsp:txXfrm>
    </dsp:sp>
    <dsp:sp modelId="{6C82B4AD-D830-4FE9-9521-4AB06C249A4E}">
      <dsp:nvSpPr>
        <dsp:cNvPr id="0" name=""/>
        <dsp:cNvSpPr/>
      </dsp:nvSpPr>
      <dsp:spPr>
        <a:xfrm>
          <a:off x="4131" y="765963"/>
          <a:ext cx="5296249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lte DIN 1451 Mittelschrift" panose="020B0603020202020204" pitchFamily="34" charset="0"/>
            </a:rPr>
            <a:t>Visual</a:t>
          </a:r>
          <a:endParaRPr lang="en-US" sz="1100" kern="1200" dirty="0">
            <a:latin typeface="Alte DIN 1451 Mittelschrift" panose="020B0603020202020204" pitchFamily="34" charset="0"/>
          </a:endParaRPr>
        </a:p>
      </dsp:txBody>
      <dsp:txXfrm>
        <a:off x="24041" y="785873"/>
        <a:ext cx="5256429" cy="639948"/>
      </dsp:txXfrm>
    </dsp:sp>
    <dsp:sp modelId="{1611D958-B552-4C82-B50B-15D54B5B3A5E}">
      <dsp:nvSpPr>
        <dsp:cNvPr id="0" name=""/>
        <dsp:cNvSpPr/>
      </dsp:nvSpPr>
      <dsp:spPr>
        <a:xfrm>
          <a:off x="4131" y="1528885"/>
          <a:ext cx="2640343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Renderer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4041" y="1548795"/>
        <a:ext cx="2600523" cy="639948"/>
      </dsp:txXfrm>
    </dsp:sp>
    <dsp:sp modelId="{EEF9DFF8-D567-4ABE-8770-83436D789969}">
      <dsp:nvSpPr>
        <dsp:cNvPr id="0" name=""/>
        <dsp:cNvSpPr/>
      </dsp:nvSpPr>
      <dsp:spPr>
        <a:xfrm>
          <a:off x="4131" y="2291807"/>
          <a:ext cx="1505433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World Renderer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4041" y="2311717"/>
        <a:ext cx="1465613" cy="639948"/>
      </dsp:txXfrm>
    </dsp:sp>
    <dsp:sp modelId="{77D0098E-A4FE-4E33-A65F-83FADDFD96EE}">
      <dsp:nvSpPr>
        <dsp:cNvPr id="0" name=""/>
        <dsp:cNvSpPr/>
      </dsp:nvSpPr>
      <dsp:spPr>
        <a:xfrm>
          <a:off x="4131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Blocks Drawer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4983" y="3065582"/>
        <a:ext cx="348818" cy="658064"/>
      </dsp:txXfrm>
    </dsp:sp>
    <dsp:sp modelId="{4BD4EDBD-F5EF-4BC2-82E3-E4E8C4DA4F14}">
      <dsp:nvSpPr>
        <dsp:cNvPr id="0" name=""/>
        <dsp:cNvSpPr/>
      </dsp:nvSpPr>
      <dsp:spPr>
        <a:xfrm>
          <a:off x="382435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latin typeface="Alte DIN 1451 Mittelschrift" panose="020B0603020202020204" pitchFamily="34" charset="0"/>
            </a:rPr>
            <a:t>Lightmap</a:t>
          </a:r>
          <a:r>
            <a:rPr lang="en-US" sz="900" kern="1200" dirty="0" smtClean="0">
              <a:latin typeface="Alte DIN 1451 Mittelschrift" panose="020B0603020202020204" pitchFamily="34" charset="0"/>
            </a:rPr>
            <a:t> Drawer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93287" y="3065582"/>
        <a:ext cx="348818" cy="658064"/>
      </dsp:txXfrm>
    </dsp:sp>
    <dsp:sp modelId="{44763DA9-8B7D-4113-BE3E-20F9BA0D1324}">
      <dsp:nvSpPr>
        <dsp:cNvPr id="0" name=""/>
        <dsp:cNvSpPr/>
      </dsp:nvSpPr>
      <dsp:spPr>
        <a:xfrm>
          <a:off x="760738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World FX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771590" y="3065582"/>
        <a:ext cx="348818" cy="658064"/>
      </dsp:txXfrm>
    </dsp:sp>
    <dsp:sp modelId="{8BA8B7F1-00B6-4E1A-8284-CD23E09D7F2C}">
      <dsp:nvSpPr>
        <dsp:cNvPr id="0" name=""/>
        <dsp:cNvSpPr/>
      </dsp:nvSpPr>
      <dsp:spPr>
        <a:xfrm>
          <a:off x="1139042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Weather Drawer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149894" y="3065582"/>
        <a:ext cx="348818" cy="658064"/>
      </dsp:txXfrm>
    </dsp:sp>
    <dsp:sp modelId="{FCA56B87-A03D-4FD3-A69B-8B04EA3CD7DE}">
      <dsp:nvSpPr>
        <dsp:cNvPr id="0" name=""/>
        <dsp:cNvSpPr/>
      </dsp:nvSpPr>
      <dsp:spPr>
        <a:xfrm>
          <a:off x="1517345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Actors Renderer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528197" y="2302659"/>
        <a:ext cx="348818" cy="658064"/>
      </dsp:txXfrm>
    </dsp:sp>
    <dsp:sp modelId="{3FF847FD-9BB6-4DE5-A773-1F83C0178875}">
      <dsp:nvSpPr>
        <dsp:cNvPr id="0" name=""/>
        <dsp:cNvSpPr/>
      </dsp:nvSpPr>
      <dsp:spPr>
        <a:xfrm>
          <a:off x="1895649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UI Renderer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906501" y="2302659"/>
        <a:ext cx="348818" cy="658064"/>
      </dsp:txXfrm>
    </dsp:sp>
    <dsp:sp modelId="{F228346A-7C81-4D18-BA63-ED22A849575B}">
      <dsp:nvSpPr>
        <dsp:cNvPr id="0" name=""/>
        <dsp:cNvSpPr/>
      </dsp:nvSpPr>
      <dsp:spPr>
        <a:xfrm>
          <a:off x="2273953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Post Processor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284805" y="2302659"/>
        <a:ext cx="348818" cy="658064"/>
      </dsp:txXfrm>
    </dsp:sp>
    <dsp:sp modelId="{071DF267-4111-41F2-8AD5-260BC3D96BE0}">
      <dsp:nvSpPr>
        <dsp:cNvPr id="0" name=""/>
        <dsp:cNvSpPr/>
      </dsp:nvSpPr>
      <dsp:spPr>
        <a:xfrm>
          <a:off x="2660037" y="1528885"/>
          <a:ext cx="2640343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UI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679947" y="1548795"/>
        <a:ext cx="2600523" cy="639948"/>
      </dsp:txXfrm>
    </dsp:sp>
    <dsp:sp modelId="{AE3A3F71-06FE-4827-A7A5-BCA6E502F955}">
      <dsp:nvSpPr>
        <dsp:cNvPr id="0" name=""/>
        <dsp:cNvSpPr/>
      </dsp:nvSpPr>
      <dsp:spPr>
        <a:xfrm>
          <a:off x="2660037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UI Manager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670889" y="2302659"/>
        <a:ext cx="348818" cy="658064"/>
      </dsp:txXfrm>
    </dsp:sp>
    <dsp:sp modelId="{5315D08A-19A4-469E-BD60-7DBC058819EF}">
      <dsp:nvSpPr>
        <dsp:cNvPr id="0" name=""/>
        <dsp:cNvSpPr/>
      </dsp:nvSpPr>
      <dsp:spPr>
        <a:xfrm>
          <a:off x="2660037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Layout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Manager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2670889" y="3065582"/>
        <a:ext cx="348818" cy="658064"/>
      </dsp:txXfrm>
    </dsp:sp>
    <dsp:sp modelId="{D1CC447F-A8A4-47DD-8F9E-3BAF103083FC}">
      <dsp:nvSpPr>
        <dsp:cNvPr id="0" name=""/>
        <dsp:cNvSpPr/>
      </dsp:nvSpPr>
      <dsp:spPr>
        <a:xfrm>
          <a:off x="3038341" y="2291807"/>
          <a:ext cx="2262040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Font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058251" y="2311717"/>
        <a:ext cx="2222220" cy="639948"/>
      </dsp:txXfrm>
    </dsp:sp>
    <dsp:sp modelId="{65F0A864-CA05-405E-BCA2-CE524147F373}">
      <dsp:nvSpPr>
        <dsp:cNvPr id="0" name=""/>
        <dsp:cNvSpPr/>
      </dsp:nvSpPr>
      <dsp:spPr>
        <a:xfrm>
          <a:off x="3038341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Bitmap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049193" y="3065582"/>
        <a:ext cx="348818" cy="658064"/>
      </dsp:txXfrm>
    </dsp:sp>
    <dsp:sp modelId="{46C800A7-8BFD-45C1-922A-956B427667D0}">
      <dsp:nvSpPr>
        <dsp:cNvPr id="0" name=""/>
        <dsp:cNvSpPr/>
      </dsp:nvSpPr>
      <dsp:spPr>
        <a:xfrm>
          <a:off x="3416644" y="3054730"/>
          <a:ext cx="1883736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Compiler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436554" y="3074640"/>
        <a:ext cx="1843916" cy="639948"/>
      </dsp:txXfrm>
    </dsp:sp>
    <dsp:sp modelId="{28F00435-BE84-4FDF-9AEB-60AA1A859A98}">
      <dsp:nvSpPr>
        <dsp:cNvPr id="0" name=""/>
        <dsp:cNvSpPr/>
      </dsp:nvSpPr>
      <dsp:spPr>
        <a:xfrm>
          <a:off x="3416644" y="3817652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Unicode </a:t>
          </a:r>
          <a:r>
            <a:rPr lang="en-US" sz="900" kern="1200" dirty="0" err="1" smtClean="0">
              <a:latin typeface="Alte DIN 1451 Mittelschrift" panose="020B0603020202020204" pitchFamily="34" charset="0"/>
            </a:rPr>
            <a:t>Normaliser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427496" y="3828504"/>
        <a:ext cx="348818" cy="658064"/>
      </dsp:txXfrm>
    </dsp:sp>
    <dsp:sp modelId="{00B77476-6CF3-4FCE-B82B-D51F777DFAF8}">
      <dsp:nvSpPr>
        <dsp:cNvPr id="0" name=""/>
        <dsp:cNvSpPr/>
      </dsp:nvSpPr>
      <dsp:spPr>
        <a:xfrm>
          <a:off x="3794948" y="3817652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latin typeface="Alte DIN 1451 Mittelschrift" panose="020B0603020202020204" pitchFamily="34" charset="0"/>
            </a:rPr>
            <a:t>BiDi</a:t>
          </a:r>
          <a:r>
            <a:rPr lang="en-US" sz="900" kern="1200" dirty="0" smtClean="0">
              <a:latin typeface="Alte DIN 1451 Mittelschrift" panose="020B0603020202020204" pitchFamily="34" charset="0"/>
            </a:rPr>
            <a:t> Support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3805800" y="3828504"/>
        <a:ext cx="348818" cy="658064"/>
      </dsp:txXfrm>
    </dsp:sp>
    <dsp:sp modelId="{E22F40B4-7B39-44D2-8971-511D71E072EB}">
      <dsp:nvSpPr>
        <dsp:cNvPr id="0" name=""/>
        <dsp:cNvSpPr/>
      </dsp:nvSpPr>
      <dsp:spPr>
        <a:xfrm>
          <a:off x="4173251" y="3817652"/>
          <a:ext cx="1127129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Rich Text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4193161" y="3837562"/>
        <a:ext cx="1087309" cy="639948"/>
      </dsp:txXfrm>
    </dsp:sp>
    <dsp:sp modelId="{544CE841-971E-40E8-8A93-1E182988E3B8}">
      <dsp:nvSpPr>
        <dsp:cNvPr id="0" name=""/>
        <dsp:cNvSpPr/>
      </dsp:nvSpPr>
      <dsp:spPr>
        <a:xfrm>
          <a:off x="4173251" y="4580574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Color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4184103" y="4591426"/>
        <a:ext cx="348818" cy="658064"/>
      </dsp:txXfrm>
    </dsp:sp>
    <dsp:sp modelId="{7FDA7B62-C9FB-4DF7-97D8-AA60D4B16F7B}">
      <dsp:nvSpPr>
        <dsp:cNvPr id="0" name=""/>
        <dsp:cNvSpPr/>
      </dsp:nvSpPr>
      <dsp:spPr>
        <a:xfrm>
          <a:off x="4551555" y="4580574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Charset Override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4562407" y="4591426"/>
        <a:ext cx="348818" cy="658064"/>
      </dsp:txXfrm>
    </dsp:sp>
    <dsp:sp modelId="{112B848B-5682-428D-935A-37275A896C7E}">
      <dsp:nvSpPr>
        <dsp:cNvPr id="0" name=""/>
        <dsp:cNvSpPr/>
      </dsp:nvSpPr>
      <dsp:spPr>
        <a:xfrm>
          <a:off x="4929858" y="4580574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Furigana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4940710" y="4591426"/>
        <a:ext cx="348818" cy="658064"/>
      </dsp:txXfrm>
    </dsp:sp>
    <dsp:sp modelId="{AE1029AF-505A-4C9D-B73F-8004D4A2D0D3}">
      <dsp:nvSpPr>
        <dsp:cNvPr id="0" name=""/>
        <dsp:cNvSpPr/>
      </dsp:nvSpPr>
      <dsp:spPr>
        <a:xfrm>
          <a:off x="5331505" y="765963"/>
          <a:ext cx="1134910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lte DIN 1451 Mittelschrift" panose="020B0603020202020204" pitchFamily="34" charset="0"/>
            </a:rPr>
            <a:t>Gameplay</a:t>
          </a:r>
        </a:p>
      </dsp:txBody>
      <dsp:txXfrm>
        <a:off x="5351415" y="785873"/>
        <a:ext cx="1095090" cy="639948"/>
      </dsp:txXfrm>
    </dsp:sp>
    <dsp:sp modelId="{3108C561-9278-4D85-A33F-F177CDDA342E}">
      <dsp:nvSpPr>
        <dsp:cNvPr id="0" name=""/>
        <dsp:cNvSpPr/>
      </dsp:nvSpPr>
      <dsp:spPr>
        <a:xfrm>
          <a:off x="5331505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Blocks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5342357" y="1539737"/>
        <a:ext cx="348818" cy="658064"/>
      </dsp:txXfrm>
    </dsp:sp>
    <dsp:sp modelId="{D74230A6-97FB-472A-A347-5FD82FF1CC35}">
      <dsp:nvSpPr>
        <dsp:cNvPr id="0" name=""/>
        <dsp:cNvSpPr/>
      </dsp:nvSpPr>
      <dsp:spPr>
        <a:xfrm>
          <a:off x="5331505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Block Properties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5342357" y="2302659"/>
        <a:ext cx="348818" cy="658064"/>
      </dsp:txXfrm>
    </dsp:sp>
    <dsp:sp modelId="{23EA98FF-4513-4C98-84C6-F59AC3F3FA2B}">
      <dsp:nvSpPr>
        <dsp:cNvPr id="0" name=""/>
        <dsp:cNvSpPr/>
      </dsp:nvSpPr>
      <dsp:spPr>
        <a:xfrm>
          <a:off x="5717589" y="1528885"/>
          <a:ext cx="748826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Items</a:t>
          </a:r>
        </a:p>
      </dsp:txBody>
      <dsp:txXfrm>
        <a:off x="5737499" y="1548795"/>
        <a:ext cx="709006" cy="639948"/>
      </dsp:txXfrm>
    </dsp:sp>
    <dsp:sp modelId="{32CE29B3-56E3-4273-BD7D-D6D088683971}">
      <dsp:nvSpPr>
        <dsp:cNvPr id="0" name=""/>
        <dsp:cNvSpPr/>
      </dsp:nvSpPr>
      <dsp:spPr>
        <a:xfrm>
          <a:off x="5717589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Item Properties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5728441" y="2302659"/>
        <a:ext cx="348818" cy="658064"/>
      </dsp:txXfrm>
    </dsp:sp>
    <dsp:sp modelId="{45BCF34A-8063-4C1B-A867-F2957EF10823}">
      <dsp:nvSpPr>
        <dsp:cNvPr id="0" name=""/>
        <dsp:cNvSpPr/>
      </dsp:nvSpPr>
      <dsp:spPr>
        <a:xfrm>
          <a:off x="6095893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Actors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6106745" y="2302659"/>
        <a:ext cx="348818" cy="658064"/>
      </dsp:txXfrm>
    </dsp:sp>
    <dsp:sp modelId="{E5877837-24FE-4C4D-923E-042941FF2A4C}">
      <dsp:nvSpPr>
        <dsp:cNvPr id="0" name=""/>
        <dsp:cNvSpPr/>
      </dsp:nvSpPr>
      <dsp:spPr>
        <a:xfrm>
          <a:off x="6095893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Virtual Computers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6106745" y="3065582"/>
        <a:ext cx="348818" cy="658064"/>
      </dsp:txXfrm>
    </dsp:sp>
    <dsp:sp modelId="{C3331CAC-331B-4C8D-9834-48358C430C98}">
      <dsp:nvSpPr>
        <dsp:cNvPr id="0" name=""/>
        <dsp:cNvSpPr/>
      </dsp:nvSpPr>
      <dsp:spPr>
        <a:xfrm>
          <a:off x="6497539" y="765963"/>
          <a:ext cx="756607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lte DIN 1451 Mittelschrift" panose="020B0603020202020204" pitchFamily="34" charset="0"/>
            </a:rPr>
            <a:t>Audio</a:t>
          </a:r>
          <a:endParaRPr lang="en-US" sz="1200" kern="1200" dirty="0">
            <a:latin typeface="Alte DIN 1451 Mittelschrift" panose="020B0603020202020204" pitchFamily="34" charset="0"/>
          </a:endParaRPr>
        </a:p>
      </dsp:txBody>
      <dsp:txXfrm>
        <a:off x="6517449" y="785873"/>
        <a:ext cx="716787" cy="639948"/>
      </dsp:txXfrm>
    </dsp:sp>
    <dsp:sp modelId="{A7D684C0-C6E7-4D65-B689-62D61AC01F1D}">
      <dsp:nvSpPr>
        <dsp:cNvPr id="0" name=""/>
        <dsp:cNvSpPr/>
      </dsp:nvSpPr>
      <dsp:spPr>
        <a:xfrm>
          <a:off x="6497539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Audio Controller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6508391" y="1539737"/>
        <a:ext cx="348818" cy="658064"/>
      </dsp:txXfrm>
    </dsp:sp>
    <dsp:sp modelId="{1826A007-3A84-4602-9DC6-1143D7DC5A51}">
      <dsp:nvSpPr>
        <dsp:cNvPr id="0" name=""/>
        <dsp:cNvSpPr/>
      </dsp:nvSpPr>
      <dsp:spPr>
        <a:xfrm>
          <a:off x="6883624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Audio Mixer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6894476" y="1539737"/>
        <a:ext cx="348818" cy="658064"/>
      </dsp:txXfrm>
    </dsp:sp>
    <dsp:sp modelId="{DD9DC5FA-85E9-449D-8CB4-68BED20E7D3D}">
      <dsp:nvSpPr>
        <dsp:cNvPr id="0" name=""/>
        <dsp:cNvSpPr/>
      </dsp:nvSpPr>
      <dsp:spPr>
        <a:xfrm>
          <a:off x="6883624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Directional Audio Mixer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6894476" y="2302659"/>
        <a:ext cx="348818" cy="658064"/>
      </dsp:txXfrm>
    </dsp:sp>
    <dsp:sp modelId="{536478A2-17AF-4BA8-9F78-5219A99E5E13}">
      <dsp:nvSpPr>
        <dsp:cNvPr id="0" name=""/>
        <dsp:cNvSpPr/>
      </dsp:nvSpPr>
      <dsp:spPr>
        <a:xfrm>
          <a:off x="7285270" y="765963"/>
          <a:ext cx="3018647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lte DIN 1451 Mittelschrift" panose="020B0603020202020204" pitchFamily="34" charset="0"/>
            </a:rPr>
            <a:t>Update</a:t>
          </a:r>
          <a:endParaRPr lang="en-US" sz="1200" kern="1200" dirty="0">
            <a:latin typeface="Alte DIN 1451 Mittelschrift" panose="020B0603020202020204" pitchFamily="34" charset="0"/>
          </a:endParaRPr>
        </a:p>
      </dsp:txBody>
      <dsp:txXfrm>
        <a:off x="7305180" y="785873"/>
        <a:ext cx="2978827" cy="639948"/>
      </dsp:txXfrm>
    </dsp:sp>
    <dsp:sp modelId="{D4AD1D85-CF80-4351-9D1F-24D0D49C340C}">
      <dsp:nvSpPr>
        <dsp:cNvPr id="0" name=""/>
        <dsp:cNvSpPr/>
      </dsp:nvSpPr>
      <dsp:spPr>
        <a:xfrm>
          <a:off x="7285270" y="1528885"/>
          <a:ext cx="3018647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World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7305180" y="1548795"/>
        <a:ext cx="2978827" cy="639948"/>
      </dsp:txXfrm>
    </dsp:sp>
    <dsp:sp modelId="{6D1746B5-A526-4308-8882-C0D6145FA2AE}">
      <dsp:nvSpPr>
        <dsp:cNvPr id="0" name=""/>
        <dsp:cNvSpPr/>
      </dsp:nvSpPr>
      <dsp:spPr>
        <a:xfrm>
          <a:off x="7285270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Time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7296122" y="2302659"/>
        <a:ext cx="348818" cy="658064"/>
      </dsp:txXfrm>
    </dsp:sp>
    <dsp:sp modelId="{9BA8E5C5-0F1E-4488-95C8-3D540AAF4673}">
      <dsp:nvSpPr>
        <dsp:cNvPr id="0" name=""/>
        <dsp:cNvSpPr/>
      </dsp:nvSpPr>
      <dsp:spPr>
        <a:xfrm>
          <a:off x="7663574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Terrain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7674426" y="2302659"/>
        <a:ext cx="348818" cy="658064"/>
      </dsp:txXfrm>
    </dsp:sp>
    <dsp:sp modelId="{F90B2D80-05B3-4C1E-B4BC-102E4F787A00}">
      <dsp:nvSpPr>
        <dsp:cNvPr id="0" name=""/>
        <dsp:cNvSpPr/>
      </dsp:nvSpPr>
      <dsp:spPr>
        <a:xfrm>
          <a:off x="8041877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Weather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8052729" y="2302659"/>
        <a:ext cx="348818" cy="658064"/>
      </dsp:txXfrm>
    </dsp:sp>
    <dsp:sp modelId="{745A64D1-CCF3-4352-BA12-88CD837E820D}">
      <dsp:nvSpPr>
        <dsp:cNvPr id="0" name=""/>
        <dsp:cNvSpPr/>
      </dsp:nvSpPr>
      <dsp:spPr>
        <a:xfrm>
          <a:off x="8420181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History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8431033" y="2302659"/>
        <a:ext cx="348818" cy="658064"/>
      </dsp:txXfrm>
    </dsp:sp>
    <dsp:sp modelId="{A0F9A9BE-B28A-4049-9A15-60A58623276D}">
      <dsp:nvSpPr>
        <dsp:cNvPr id="0" name=""/>
        <dsp:cNvSpPr/>
      </dsp:nvSpPr>
      <dsp:spPr>
        <a:xfrm>
          <a:off x="8798484" y="2291807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Land Ownership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8809336" y="2302659"/>
        <a:ext cx="348818" cy="658064"/>
      </dsp:txXfrm>
    </dsp:sp>
    <dsp:sp modelId="{587FC9E7-BE41-4282-8F06-391BB8B25D23}">
      <dsp:nvSpPr>
        <dsp:cNvPr id="0" name=""/>
        <dsp:cNvSpPr/>
      </dsp:nvSpPr>
      <dsp:spPr>
        <a:xfrm>
          <a:off x="9176788" y="2291807"/>
          <a:ext cx="1127129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Actors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9196698" y="2311717"/>
        <a:ext cx="1087309" cy="639948"/>
      </dsp:txXfrm>
    </dsp:sp>
    <dsp:sp modelId="{C64E9816-1265-4A0E-B3A9-EA258C667EB7}">
      <dsp:nvSpPr>
        <dsp:cNvPr id="0" name=""/>
        <dsp:cNvSpPr/>
      </dsp:nvSpPr>
      <dsp:spPr>
        <a:xfrm>
          <a:off x="9176788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Physics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9187640" y="3065582"/>
        <a:ext cx="348818" cy="658064"/>
      </dsp:txXfrm>
    </dsp:sp>
    <dsp:sp modelId="{A9BDEAEC-9187-4A25-B776-01371BD17712}">
      <dsp:nvSpPr>
        <dsp:cNvPr id="0" name=""/>
        <dsp:cNvSpPr/>
      </dsp:nvSpPr>
      <dsp:spPr>
        <a:xfrm>
          <a:off x="9555091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Sprite Animation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9565943" y="3065582"/>
        <a:ext cx="348818" cy="658064"/>
      </dsp:txXfrm>
    </dsp:sp>
    <dsp:sp modelId="{86E30514-85E5-40EC-A7F3-4009D6FBDBA4}">
      <dsp:nvSpPr>
        <dsp:cNvPr id="0" name=""/>
        <dsp:cNvSpPr/>
      </dsp:nvSpPr>
      <dsp:spPr>
        <a:xfrm>
          <a:off x="9933395" y="3054730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AI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9944247" y="3065582"/>
        <a:ext cx="348818" cy="658064"/>
      </dsp:txXfrm>
    </dsp:sp>
    <dsp:sp modelId="{74FBEA0F-56C1-411D-B65B-787DF0DB447C}">
      <dsp:nvSpPr>
        <dsp:cNvPr id="0" name=""/>
        <dsp:cNvSpPr/>
      </dsp:nvSpPr>
      <dsp:spPr>
        <a:xfrm>
          <a:off x="9933395" y="3817652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lte DIN 1451 Mittelschrift" panose="020B0603020202020204" pitchFamily="34" charset="0"/>
            </a:rPr>
            <a:t>Factions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9944247" y="3828504"/>
        <a:ext cx="348818" cy="658064"/>
      </dsp:txXfrm>
    </dsp:sp>
    <dsp:sp modelId="{30800233-7F30-42D5-AB3D-4019C4CC0B55}">
      <dsp:nvSpPr>
        <dsp:cNvPr id="0" name=""/>
        <dsp:cNvSpPr/>
      </dsp:nvSpPr>
      <dsp:spPr>
        <a:xfrm>
          <a:off x="10335041" y="765963"/>
          <a:ext cx="756607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Alte DIN 1451 Mittelschrift" panose="020B0603020202020204" pitchFamily="34" charset="0"/>
            </a:rPr>
            <a:t>Serialise</a:t>
          </a:r>
          <a:endParaRPr lang="en-US" sz="1100" kern="1200" dirty="0">
            <a:latin typeface="Alte DIN 1451 Mittelschrift" panose="020B0603020202020204" pitchFamily="34" charset="0"/>
          </a:endParaRPr>
        </a:p>
      </dsp:txBody>
      <dsp:txXfrm>
        <a:off x="10354951" y="785873"/>
        <a:ext cx="716787" cy="639948"/>
      </dsp:txXfrm>
    </dsp:sp>
    <dsp:sp modelId="{4F868716-6C16-45A9-B820-4BBBD7E243C5}">
      <dsp:nvSpPr>
        <dsp:cNvPr id="0" name=""/>
        <dsp:cNvSpPr/>
      </dsp:nvSpPr>
      <dsp:spPr>
        <a:xfrm>
          <a:off x="10335041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latin typeface="Alte DIN 1451 Mittelschrift" panose="020B0603020202020204" pitchFamily="34" charset="0"/>
            </a:rPr>
            <a:t>SaveGame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0345893" y="1539737"/>
        <a:ext cx="348818" cy="658064"/>
      </dsp:txXfrm>
    </dsp:sp>
    <dsp:sp modelId="{DE764E73-5019-4161-91ED-394BAFF6BB46}">
      <dsp:nvSpPr>
        <dsp:cNvPr id="0" name=""/>
        <dsp:cNvSpPr/>
      </dsp:nvSpPr>
      <dsp:spPr>
        <a:xfrm>
          <a:off x="10721126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latin typeface="Alte DIN 1451 Mittelschrift" panose="020B0603020202020204" pitchFamily="34" charset="0"/>
            </a:rPr>
            <a:t>SaveGame</a:t>
          </a:r>
          <a:r>
            <a:rPr lang="en-US" sz="900" kern="1200" dirty="0" smtClean="0">
              <a:latin typeface="Alte DIN 1451 Mittelschrift" panose="020B0603020202020204" pitchFamily="34" charset="0"/>
            </a:rPr>
            <a:t> (de)</a:t>
          </a:r>
          <a:r>
            <a:rPr lang="en-US" sz="900" kern="1200" dirty="0" err="1" smtClean="0">
              <a:latin typeface="Alte DIN 1451 Mittelschrift" panose="020B0603020202020204" pitchFamily="34" charset="0"/>
            </a:rPr>
            <a:t>serialisera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0731978" y="1539737"/>
        <a:ext cx="348818" cy="658064"/>
      </dsp:txXfrm>
    </dsp:sp>
    <dsp:sp modelId="{3DADD9AB-7BD5-4854-88C3-5B77FDA89A0A}">
      <dsp:nvSpPr>
        <dsp:cNvPr id="0" name=""/>
        <dsp:cNvSpPr/>
      </dsp:nvSpPr>
      <dsp:spPr>
        <a:xfrm>
          <a:off x="11122772" y="765963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lte DIN 1451 Mittelschrift" panose="020B0603020202020204" pitchFamily="34" charset="0"/>
            </a:rPr>
            <a:t>Executable</a:t>
          </a:r>
          <a:endParaRPr lang="en-US" sz="1100" kern="1200" dirty="0">
            <a:latin typeface="Alte DIN 1451 Mittelschrift" panose="020B0603020202020204" pitchFamily="34" charset="0"/>
          </a:endParaRPr>
        </a:p>
      </dsp:txBody>
      <dsp:txXfrm>
        <a:off x="11133624" y="776815"/>
        <a:ext cx="348818" cy="658064"/>
      </dsp:txXfrm>
    </dsp:sp>
    <dsp:sp modelId="{9787FECA-3245-45BA-AA4E-11FACE7F2D12}">
      <dsp:nvSpPr>
        <dsp:cNvPr id="0" name=""/>
        <dsp:cNvSpPr/>
      </dsp:nvSpPr>
      <dsp:spPr>
        <a:xfrm>
          <a:off x="11122772" y="1528885"/>
          <a:ext cx="370522" cy="679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latin typeface="Alte DIN 1451 Mittelschrift" panose="020B0603020202020204" pitchFamily="34" charset="0"/>
            </a:rPr>
            <a:t>AppLoader</a:t>
          </a:r>
          <a:endParaRPr lang="en-US" sz="900" kern="1200" dirty="0">
            <a:latin typeface="Alte DIN 1451 Mittelschrift" panose="020B0603020202020204" pitchFamily="34" charset="0"/>
          </a:endParaRPr>
        </a:p>
      </dsp:txBody>
      <dsp:txXfrm>
        <a:off x="11133624" y="1539737"/>
        <a:ext cx="348818" cy="658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E3E-DE21-4CFD-B9BB-E48E3A664D2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079F0-3D15-4198-92BF-2B878801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te DIN 1451 Mittelschrift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035180AB-2FFF-4B54-BECD-94DBA359637D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178" y="1256232"/>
            <a:ext cx="10881644" cy="4920731"/>
          </a:xfrm>
        </p:spPr>
        <p:txBody>
          <a:bodyPr/>
          <a:lstStyle>
            <a:lvl1pPr>
              <a:defRPr>
                <a:latin typeface="Alte DIN 1451 Mittelschrift" panose="020B0603020202020204" pitchFamily="34" charset="0"/>
              </a:defRPr>
            </a:lvl1pPr>
            <a:lvl2pPr>
              <a:defRPr>
                <a:latin typeface="Alte DIN 1451 Mittelschrift" panose="020B0603020202020204" pitchFamily="34" charset="0"/>
              </a:defRPr>
            </a:lvl2pPr>
            <a:lvl3pPr>
              <a:defRPr>
                <a:latin typeface="Alte DIN 1451 Mittelschrift" panose="020B0603020202020204" pitchFamily="34" charset="0"/>
              </a:defRPr>
            </a:lvl3pPr>
            <a:lvl4pPr>
              <a:defRPr>
                <a:latin typeface="Alte DIN 1451 Mittelschrift" panose="020B0603020202020204" pitchFamily="34" charset="0"/>
              </a:defRPr>
            </a:lvl4pPr>
            <a:lvl5pPr>
              <a:defRPr>
                <a:latin typeface="Alte DIN 1451 Mittelschrift" panose="020B0603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5E970645-0C5D-4B4F-A7CB-96CBEFD874C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95250"/>
            <a:ext cx="10744200" cy="923925"/>
          </a:xfrm>
        </p:spPr>
        <p:txBody>
          <a:bodyPr/>
          <a:lstStyle>
            <a:lvl1pPr>
              <a:defRPr sz="4000" u="none">
                <a:latin typeface="Alte DIN 1451 Mittelschrift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C62C4B96-DB66-49CF-BF95-CB300C13B2B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250"/>
            <a:ext cx="10744200" cy="923925"/>
          </a:xfrm>
        </p:spPr>
        <p:txBody>
          <a:bodyPr/>
          <a:lstStyle>
            <a:lvl1pPr>
              <a:defRPr sz="4000" u="none">
                <a:latin typeface="Alte DIN 1451 Mittelschrift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76714A9A-54C2-487C-A6D0-BCB528E92B1E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2CB7AB41-FEA3-4F95-938A-4C7146B3369F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lte DIN 1451 Mittelschrift" panose="020B0603020202020204" pitchFamily="34" charset="0"/>
              </a:defRPr>
            </a:lvl1pPr>
            <a:lvl2pPr>
              <a:defRPr sz="2800">
                <a:latin typeface="Alte DIN 1451 Mittelschrift" panose="020B0603020202020204" pitchFamily="34" charset="0"/>
              </a:defRPr>
            </a:lvl2pPr>
            <a:lvl3pPr>
              <a:defRPr sz="2400">
                <a:latin typeface="Alte DIN 1451 Mittelschrift" panose="020B0603020202020204" pitchFamily="34" charset="0"/>
              </a:defRPr>
            </a:lvl3pPr>
            <a:lvl4pPr>
              <a:defRPr sz="2000">
                <a:latin typeface="Alte DIN 1451 Mittelschrift" panose="020B0603020202020204" pitchFamily="34" charset="0"/>
              </a:defRPr>
            </a:lvl4pPr>
            <a:lvl5pPr>
              <a:defRPr sz="2000">
                <a:latin typeface="Alte DIN 1451 Mittelschrift" panose="020B06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1F5A2B12-5CD6-4BA1-A78C-63A0CC2BEBC1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BB75742-4663-4D69-99A8-87846EC07CB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506D-9406-4B3E-80D7-C23B0074421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2B86-3EFE-497E-B440-4B40D4E1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Terrarum</a:t>
            </a:r>
            <a:r>
              <a:rPr lang="en-US" dirty="0" smtClean="0"/>
              <a:t> Game Engine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hell I’ve been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Extended In-Game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09600" y="1281120"/>
            <a:ext cx="8833756" cy="5005784"/>
            <a:chOff x="1653621" y="1255483"/>
            <a:chExt cx="8833756" cy="5005784"/>
          </a:xfrm>
        </p:grpSpPr>
        <p:sp>
          <p:nvSpPr>
            <p:cNvPr id="20" name="Rounded Rectangle 19"/>
            <p:cNvSpPr/>
            <p:nvPr/>
          </p:nvSpPr>
          <p:spPr>
            <a:xfrm>
              <a:off x="1653622" y="1255487"/>
              <a:ext cx="2784018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Title Screen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03358" y="1255486"/>
              <a:ext cx="2784019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Map Maker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53622" y="3606245"/>
              <a:ext cx="1069522" cy="930614"/>
            </a:xfrm>
            <a:prstGeom prst="roundRect">
              <a:avLst>
                <a:gd name="adj" fmla="val 804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lte DIN 1451 Mittelschrift" panose="020B0603020202020204" pitchFamily="34" charset="0"/>
                </a:rPr>
                <a:t>Terrarum</a:t>
              </a:r>
              <a:endParaRPr lang="en-US" sz="1600" dirty="0" smtClean="0">
                <a:latin typeface="Alte DIN 1451 Mittelschrift" panose="020B0603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1965" y="4621822"/>
              <a:ext cx="3111327" cy="556861"/>
              <a:chOff x="2318655" y="4278573"/>
              <a:chExt cx="4767941" cy="55686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318655" y="4278573"/>
                <a:ext cx="1204227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Blocks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Drawer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418418" y="4278573"/>
                <a:ext cx="1378771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Light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Drawer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85618" y="4278573"/>
                <a:ext cx="1274306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FX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836872" y="4278573"/>
                <a:ext cx="1249724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latin typeface="Alte DIN 1451 Mittelschrift" panose="020B0603020202020204" pitchFamily="34" charset="0"/>
                  </a:rPr>
                  <a:t>Weather/ Overlay</a:t>
                </a:r>
                <a:endParaRPr lang="en-US" sz="1200" dirty="0">
                  <a:latin typeface="Alte DIN 1451 Mittelschrift" panose="020B0603020202020204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630127" y="3606243"/>
              <a:ext cx="857250" cy="1590893"/>
            </a:xfrm>
            <a:prstGeom prst="roundRect">
              <a:avLst>
                <a:gd name="adj" fmla="val 845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Audio</a:t>
              </a:r>
            </a:p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Renderer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53621" y="4621822"/>
              <a:ext cx="1069519" cy="575314"/>
            </a:xfrm>
            <a:prstGeom prst="roundRect">
              <a:avLst>
                <a:gd name="adj" fmla="val 9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lte DIN 1451 Mittelschrift" panose="020B0603020202020204" pitchFamily="34" charset="0"/>
                </a:rPr>
                <a:t>AppLoader</a:t>
              </a:r>
              <a:endParaRPr lang="en-US" sz="1400" dirty="0" smtClean="0">
                <a:latin typeface="Alte DIN 1451 Mittelschrift" panose="020B0603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53622" y="5296487"/>
              <a:ext cx="8833755" cy="964780"/>
            </a:xfrm>
            <a:prstGeom prst="roundRect">
              <a:avLst>
                <a:gd name="adj" fmla="val 6229"/>
              </a:avLst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Alte DIN 1451 Mittelschrift" panose="020B0603020202020204" pitchFamily="34" charset="0"/>
                </a:rPr>
                <a:t>LibGDX</a:t>
              </a:r>
              <a:endParaRPr lang="en-US" sz="2000" dirty="0" smtClean="0">
                <a:latin typeface="Alte DIN 1451 Mittelschrift" panose="020B0603020202020204" pitchFamily="34" charset="0"/>
              </a:endParaRPr>
            </a:p>
            <a:p>
              <a:pPr algn="ctr"/>
              <a:r>
                <a:rPr lang="en-US" sz="1200" dirty="0" smtClean="0">
                  <a:latin typeface="Alte DIN 1451 Mittelschrift" panose="020B0603020202020204" pitchFamily="34" charset="0"/>
                </a:rPr>
                <a:t>OpenGL – </a:t>
              </a:r>
              <a:r>
                <a:rPr lang="en-US" sz="1200" dirty="0" err="1" smtClean="0">
                  <a:latin typeface="Alte DIN 1451 Mittelschrift" panose="020B0603020202020204" pitchFamily="34" charset="0"/>
                </a:rPr>
                <a:t>OpenAL</a:t>
              </a:r>
              <a:r>
                <a:rPr lang="en-US" sz="1200" dirty="0" smtClean="0">
                  <a:latin typeface="Alte DIN 1451 Mittelschrift" panose="020B0603020202020204" pitchFamily="34" charset="0"/>
                </a:rPr>
                <a:t> – Disk I/O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543775" y="1255483"/>
              <a:ext cx="3053447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The Actual Game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53621" y="2556330"/>
              <a:ext cx="8833756" cy="946499"/>
            </a:xfrm>
            <a:prstGeom prst="roundRect">
              <a:avLst>
                <a:gd name="adj" fmla="val 656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lte DIN 1451 Mittelschrift" panose="020B0603020202020204" pitchFamily="34" charset="0"/>
                </a:rPr>
                <a:t>Ingame</a:t>
              </a:r>
              <a:r>
                <a:rPr lang="en-US" sz="1600" dirty="0" smtClean="0">
                  <a:latin typeface="Alte DIN 1451 Mittelschrift" panose="020B0603020202020204" pitchFamily="34" charset="0"/>
                </a:rPr>
                <a:t> Instance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666743" y="3595124"/>
              <a:ext cx="857250" cy="1602013"/>
              <a:chOff x="8752468" y="3090299"/>
              <a:chExt cx="857250" cy="16020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8752468" y="3598298"/>
                <a:ext cx="857250" cy="1094014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Module</a:t>
                </a:r>
                <a:br>
                  <a:rPr lang="en-US" sz="1600" dirty="0" smtClean="0">
                    <a:latin typeface="Alte DIN 1451 Mittelschrift" panose="020B0603020202020204" pitchFamily="34" charset="0"/>
                  </a:rPr>
                </a:br>
                <a:r>
                  <a:rPr lang="en-US" sz="1600" dirty="0" smtClean="0">
                    <a:latin typeface="Alte DIN 1451 Mittelschrift" panose="020B0603020202020204" pitchFamily="34" charset="0"/>
                  </a:rPr>
                  <a:t>Loader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752468" y="3090299"/>
                <a:ext cx="857250" cy="404583"/>
              </a:xfrm>
              <a:prstGeom prst="roundRect">
                <a:avLst>
                  <a:gd name="adj" fmla="val 1645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lte DIN 1451 Mittelschrift" panose="020B0603020202020204" pitchFamily="34" charset="0"/>
                    <a:ea typeface="Source Sans Pro Semibold" panose="020B0603030403020204" pitchFamily="34" charset="0"/>
                    <a:cs typeface="Hind" panose="02000000000000000000" pitchFamily="50" charset="0"/>
                  </a:rPr>
                  <a:t>Modules</a:t>
                </a:r>
                <a:endParaRPr lang="en-US" sz="1600" dirty="0">
                  <a:solidFill>
                    <a:schemeClr val="bg1"/>
                  </a:solidFill>
                  <a:latin typeface="Alte DIN 1451 Mittelschrift" panose="020B0603020202020204" pitchFamily="34" charset="0"/>
                  <a:ea typeface="Source Sans Pro Semibold" panose="020B0603030403020204" pitchFamily="34" charset="0"/>
                  <a:cs typeface="Hind" panose="02000000000000000000" pitchFamily="50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703355" y="3602179"/>
              <a:ext cx="857251" cy="1597947"/>
              <a:chOff x="9715852" y="3094365"/>
              <a:chExt cx="857251" cy="159794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715853" y="3598298"/>
                <a:ext cx="857250" cy="1094014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Saved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Game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Loader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715852" y="3094365"/>
                <a:ext cx="857250" cy="404583"/>
              </a:xfrm>
              <a:prstGeom prst="roundRect">
                <a:avLst>
                  <a:gd name="adj" fmla="val 16457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lte DIN 1451 Mittelschrift" panose="020B0603020202020204" pitchFamily="34" charset="0"/>
                    <a:ea typeface="Source Sans Pro Semibold" panose="020B0603030403020204" pitchFamily="34" charset="0"/>
                    <a:cs typeface="Hind" panose="02000000000000000000" pitchFamily="50" charset="0"/>
                  </a:rPr>
                  <a:t>World</a:t>
                </a:r>
                <a:endParaRPr lang="en-US" sz="1600" dirty="0">
                  <a:solidFill>
                    <a:schemeClr val="bg1"/>
                  </a:solidFill>
                  <a:latin typeface="Alte DIN 1451 Mittelschrift" panose="020B0603020202020204" pitchFamily="34" charset="0"/>
                  <a:ea typeface="Source Sans Pro Semibold" panose="020B0603030403020204" pitchFamily="34" charset="0"/>
                  <a:cs typeface="Hind" panose="02000000000000000000" pitchFamily="50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24357" y="4621822"/>
              <a:ext cx="1550478" cy="556862"/>
              <a:chOff x="2907149" y="4116997"/>
              <a:chExt cx="1550478" cy="556862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907149" y="4116997"/>
                <a:ext cx="723396" cy="556862"/>
              </a:xfrm>
              <a:prstGeom prst="roundRect">
                <a:avLst>
                  <a:gd name="adj" fmla="val 12305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Actors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734231" y="4116997"/>
                <a:ext cx="723396" cy="556862"/>
              </a:xfrm>
              <a:prstGeom prst="roundRect">
                <a:avLst>
                  <a:gd name="adj" fmla="val 12305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UI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821424" y="3595124"/>
              <a:ext cx="4775795" cy="941735"/>
              <a:chOff x="2907149" y="3236349"/>
              <a:chExt cx="4775795" cy="79568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915004" y="3670085"/>
                <a:ext cx="4767940" cy="361949"/>
              </a:xfrm>
              <a:prstGeom prst="roundRect">
                <a:avLst>
                  <a:gd name="adj" fmla="val 1728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lte DIN 1451 Mittelschrift" panose="020B0603020202020204" pitchFamily="34" charset="0"/>
                  </a:rPr>
                  <a:t>Ingame</a:t>
                </a:r>
                <a:r>
                  <a:rPr lang="en-US" sz="1600" dirty="0">
                    <a:latin typeface="Alte DIN 1451 Mittelschrift" panose="020B0603020202020204" pitchFamily="34" charset="0"/>
                  </a:rPr>
                  <a:t> </a:t>
                </a:r>
                <a:r>
                  <a:rPr lang="en-US" sz="1600" dirty="0" smtClean="0">
                    <a:latin typeface="Alte DIN 1451 Mittelschrift" panose="020B0603020202020204" pitchFamily="34" charset="0"/>
                  </a:rPr>
                  <a:t>Visual Renderer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907149" y="3236349"/>
                <a:ext cx="4767940" cy="361949"/>
              </a:xfrm>
              <a:prstGeom prst="roundRect">
                <a:avLst>
                  <a:gd name="adj" fmla="val 172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GL Post Processor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7489887" y="3795481"/>
              <a:ext cx="326795" cy="1130533"/>
            </a:xfrm>
            <a:custGeom>
              <a:avLst/>
              <a:gdLst>
                <a:gd name="connsiteX0" fmla="*/ 248574 w 326795"/>
                <a:gd name="connsiteY0" fmla="*/ 0 h 1130533"/>
                <a:gd name="connsiteX1" fmla="*/ 156838 w 326795"/>
                <a:gd name="connsiteY1" fmla="*/ 2960 h 1130533"/>
                <a:gd name="connsiteX2" fmla="*/ 147961 w 326795"/>
                <a:gd name="connsiteY2" fmla="*/ 5919 h 1130533"/>
                <a:gd name="connsiteX3" fmla="*/ 118369 w 326795"/>
                <a:gd name="connsiteY3" fmla="*/ 11837 h 1130533"/>
                <a:gd name="connsiteX4" fmla="*/ 100613 w 326795"/>
                <a:gd name="connsiteY4" fmla="*/ 17756 h 1130533"/>
                <a:gd name="connsiteX5" fmla="*/ 85817 w 326795"/>
                <a:gd name="connsiteY5" fmla="*/ 29593 h 1130533"/>
                <a:gd name="connsiteX6" fmla="*/ 76939 w 326795"/>
                <a:gd name="connsiteY6" fmla="*/ 35511 h 1130533"/>
                <a:gd name="connsiteX7" fmla="*/ 62143 w 326795"/>
                <a:gd name="connsiteY7" fmla="*/ 53266 h 1130533"/>
                <a:gd name="connsiteX8" fmla="*/ 50306 w 326795"/>
                <a:gd name="connsiteY8" fmla="*/ 71022 h 1130533"/>
                <a:gd name="connsiteX9" fmla="*/ 41429 w 326795"/>
                <a:gd name="connsiteY9" fmla="*/ 88777 h 1130533"/>
                <a:gd name="connsiteX10" fmla="*/ 32551 w 326795"/>
                <a:gd name="connsiteY10" fmla="*/ 106532 h 1130533"/>
                <a:gd name="connsiteX11" fmla="*/ 23673 w 326795"/>
                <a:gd name="connsiteY11" fmla="*/ 133165 h 1130533"/>
                <a:gd name="connsiteX12" fmla="*/ 20714 w 326795"/>
                <a:gd name="connsiteY12" fmla="*/ 142043 h 1130533"/>
                <a:gd name="connsiteX13" fmla="*/ 11837 w 326795"/>
                <a:gd name="connsiteY13" fmla="*/ 183472 h 1130533"/>
                <a:gd name="connsiteX14" fmla="*/ 8877 w 326795"/>
                <a:gd name="connsiteY14" fmla="*/ 192350 h 1130533"/>
                <a:gd name="connsiteX15" fmla="*/ 2959 w 326795"/>
                <a:gd name="connsiteY15" fmla="*/ 227861 h 1130533"/>
                <a:gd name="connsiteX16" fmla="*/ 0 w 326795"/>
                <a:gd name="connsiteY16" fmla="*/ 245616 h 1130533"/>
                <a:gd name="connsiteX17" fmla="*/ 2959 w 326795"/>
                <a:gd name="connsiteY17" fmla="*/ 387659 h 1130533"/>
                <a:gd name="connsiteX18" fmla="*/ 5918 w 326795"/>
                <a:gd name="connsiteY18" fmla="*/ 402455 h 1130533"/>
                <a:gd name="connsiteX19" fmla="*/ 8877 w 326795"/>
                <a:gd name="connsiteY19" fmla="*/ 423169 h 1130533"/>
                <a:gd name="connsiteX20" fmla="*/ 17755 w 326795"/>
                <a:gd name="connsiteY20" fmla="*/ 443884 h 1130533"/>
                <a:gd name="connsiteX21" fmla="*/ 26633 w 326795"/>
                <a:gd name="connsiteY21" fmla="*/ 476435 h 1130533"/>
                <a:gd name="connsiteX22" fmla="*/ 38470 w 326795"/>
                <a:gd name="connsiteY22" fmla="*/ 497150 h 1130533"/>
                <a:gd name="connsiteX23" fmla="*/ 47347 w 326795"/>
                <a:gd name="connsiteY23" fmla="*/ 511946 h 1130533"/>
                <a:gd name="connsiteX24" fmla="*/ 53266 w 326795"/>
                <a:gd name="connsiteY24" fmla="*/ 526742 h 1130533"/>
                <a:gd name="connsiteX25" fmla="*/ 59184 w 326795"/>
                <a:gd name="connsiteY25" fmla="*/ 532661 h 1130533"/>
                <a:gd name="connsiteX26" fmla="*/ 65103 w 326795"/>
                <a:gd name="connsiteY26" fmla="*/ 541538 h 1130533"/>
                <a:gd name="connsiteX27" fmla="*/ 71021 w 326795"/>
                <a:gd name="connsiteY27" fmla="*/ 553375 h 1130533"/>
                <a:gd name="connsiteX28" fmla="*/ 73980 w 326795"/>
                <a:gd name="connsiteY28" fmla="*/ 562253 h 1130533"/>
                <a:gd name="connsiteX29" fmla="*/ 91736 w 326795"/>
                <a:gd name="connsiteY29" fmla="*/ 582967 h 1130533"/>
                <a:gd name="connsiteX30" fmla="*/ 100613 w 326795"/>
                <a:gd name="connsiteY30" fmla="*/ 594804 h 1130533"/>
                <a:gd name="connsiteX31" fmla="*/ 109491 w 326795"/>
                <a:gd name="connsiteY31" fmla="*/ 603682 h 1130533"/>
                <a:gd name="connsiteX32" fmla="*/ 124287 w 326795"/>
                <a:gd name="connsiteY32" fmla="*/ 624396 h 1130533"/>
                <a:gd name="connsiteX33" fmla="*/ 145002 w 326795"/>
                <a:gd name="connsiteY33" fmla="*/ 651029 h 1130533"/>
                <a:gd name="connsiteX34" fmla="*/ 153879 w 326795"/>
                <a:gd name="connsiteY34" fmla="*/ 665826 h 1130533"/>
                <a:gd name="connsiteX35" fmla="*/ 162757 w 326795"/>
                <a:gd name="connsiteY35" fmla="*/ 677662 h 1130533"/>
                <a:gd name="connsiteX36" fmla="*/ 168675 w 326795"/>
                <a:gd name="connsiteY36" fmla="*/ 686540 h 1130533"/>
                <a:gd name="connsiteX37" fmla="*/ 186431 w 326795"/>
                <a:gd name="connsiteY37" fmla="*/ 713173 h 1130533"/>
                <a:gd name="connsiteX38" fmla="*/ 198268 w 326795"/>
                <a:gd name="connsiteY38" fmla="*/ 736847 h 1130533"/>
                <a:gd name="connsiteX39" fmla="*/ 207145 w 326795"/>
                <a:gd name="connsiteY39" fmla="*/ 748684 h 1130533"/>
                <a:gd name="connsiteX40" fmla="*/ 221941 w 326795"/>
                <a:gd name="connsiteY40" fmla="*/ 769398 h 1130533"/>
                <a:gd name="connsiteX41" fmla="*/ 224901 w 326795"/>
                <a:gd name="connsiteY41" fmla="*/ 778276 h 1130533"/>
                <a:gd name="connsiteX42" fmla="*/ 242656 w 326795"/>
                <a:gd name="connsiteY42" fmla="*/ 801950 h 1130533"/>
                <a:gd name="connsiteX43" fmla="*/ 257452 w 326795"/>
                <a:gd name="connsiteY43" fmla="*/ 828583 h 1130533"/>
                <a:gd name="connsiteX44" fmla="*/ 269289 w 326795"/>
                <a:gd name="connsiteY44" fmla="*/ 846338 h 1130533"/>
                <a:gd name="connsiteX45" fmla="*/ 278167 w 326795"/>
                <a:gd name="connsiteY45" fmla="*/ 867053 h 1130533"/>
                <a:gd name="connsiteX46" fmla="*/ 287044 w 326795"/>
                <a:gd name="connsiteY46" fmla="*/ 887767 h 1130533"/>
                <a:gd name="connsiteX47" fmla="*/ 290004 w 326795"/>
                <a:gd name="connsiteY47" fmla="*/ 896645 h 1130533"/>
                <a:gd name="connsiteX48" fmla="*/ 307759 w 326795"/>
                <a:gd name="connsiteY48" fmla="*/ 926237 h 1130533"/>
                <a:gd name="connsiteX49" fmla="*/ 319596 w 326795"/>
                <a:gd name="connsiteY49" fmla="*/ 952870 h 1130533"/>
                <a:gd name="connsiteX50" fmla="*/ 322555 w 326795"/>
                <a:gd name="connsiteY50" fmla="*/ 961748 h 1130533"/>
                <a:gd name="connsiteX51" fmla="*/ 322555 w 326795"/>
                <a:gd name="connsiteY51" fmla="*/ 1050525 h 1130533"/>
                <a:gd name="connsiteX52" fmla="*/ 307759 w 326795"/>
                <a:gd name="connsiteY52" fmla="*/ 1077158 h 1130533"/>
                <a:gd name="connsiteX53" fmla="*/ 295922 w 326795"/>
                <a:gd name="connsiteY53" fmla="*/ 1094913 h 1130533"/>
                <a:gd name="connsiteX54" fmla="*/ 290004 w 326795"/>
                <a:gd name="connsiteY54" fmla="*/ 1103791 h 1130533"/>
                <a:gd name="connsiteX55" fmla="*/ 272248 w 326795"/>
                <a:gd name="connsiteY55" fmla="*/ 1115627 h 1130533"/>
                <a:gd name="connsiteX56" fmla="*/ 254493 w 326795"/>
                <a:gd name="connsiteY56" fmla="*/ 1121546 h 1130533"/>
                <a:gd name="connsiteX57" fmla="*/ 218982 w 326795"/>
                <a:gd name="connsiteY57" fmla="*/ 1127464 h 1130533"/>
                <a:gd name="connsiteX58" fmla="*/ 85817 w 326795"/>
                <a:gd name="connsiteY58" fmla="*/ 1130424 h 1130533"/>
                <a:gd name="connsiteX59" fmla="*/ 41429 w 326795"/>
                <a:gd name="connsiteY59" fmla="*/ 1130424 h 113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26795" h="1130533">
                  <a:moveTo>
                    <a:pt x="248574" y="0"/>
                  </a:moveTo>
                  <a:cubicBezTo>
                    <a:pt x="217995" y="987"/>
                    <a:pt x="187380" y="1163"/>
                    <a:pt x="156838" y="2960"/>
                  </a:cubicBezTo>
                  <a:cubicBezTo>
                    <a:pt x="153724" y="3143"/>
                    <a:pt x="151000" y="5218"/>
                    <a:pt x="147961" y="5919"/>
                  </a:cubicBezTo>
                  <a:cubicBezTo>
                    <a:pt x="138159" y="8181"/>
                    <a:pt x="127912" y="8656"/>
                    <a:pt x="118369" y="11837"/>
                  </a:cubicBezTo>
                  <a:cubicBezTo>
                    <a:pt x="112450" y="13810"/>
                    <a:pt x="105804" y="14295"/>
                    <a:pt x="100613" y="17756"/>
                  </a:cubicBezTo>
                  <a:cubicBezTo>
                    <a:pt x="73283" y="35976"/>
                    <a:pt x="106908" y="12721"/>
                    <a:pt x="85817" y="29593"/>
                  </a:cubicBezTo>
                  <a:cubicBezTo>
                    <a:pt x="83040" y="31815"/>
                    <a:pt x="79898" y="33538"/>
                    <a:pt x="76939" y="35511"/>
                  </a:cubicBezTo>
                  <a:cubicBezTo>
                    <a:pt x="55798" y="67226"/>
                    <a:pt x="88717" y="19100"/>
                    <a:pt x="62143" y="53266"/>
                  </a:cubicBezTo>
                  <a:cubicBezTo>
                    <a:pt x="57776" y="58881"/>
                    <a:pt x="50306" y="71022"/>
                    <a:pt x="50306" y="71022"/>
                  </a:cubicBezTo>
                  <a:cubicBezTo>
                    <a:pt x="42868" y="93337"/>
                    <a:pt x="52902" y="65828"/>
                    <a:pt x="41429" y="88777"/>
                  </a:cubicBezTo>
                  <a:cubicBezTo>
                    <a:pt x="29185" y="113267"/>
                    <a:pt x="49504" y="81107"/>
                    <a:pt x="32551" y="106532"/>
                  </a:cubicBezTo>
                  <a:lnTo>
                    <a:pt x="23673" y="133165"/>
                  </a:lnTo>
                  <a:cubicBezTo>
                    <a:pt x="22686" y="136124"/>
                    <a:pt x="21227" y="138966"/>
                    <a:pt x="20714" y="142043"/>
                  </a:cubicBezTo>
                  <a:cubicBezTo>
                    <a:pt x="18232" y="156936"/>
                    <a:pt x="16751" y="168734"/>
                    <a:pt x="11837" y="183472"/>
                  </a:cubicBezTo>
                  <a:cubicBezTo>
                    <a:pt x="10850" y="186431"/>
                    <a:pt x="9634" y="189324"/>
                    <a:pt x="8877" y="192350"/>
                  </a:cubicBezTo>
                  <a:cubicBezTo>
                    <a:pt x="5752" y="204848"/>
                    <a:pt x="4962" y="214839"/>
                    <a:pt x="2959" y="227861"/>
                  </a:cubicBezTo>
                  <a:cubicBezTo>
                    <a:pt x="2047" y="233791"/>
                    <a:pt x="986" y="239698"/>
                    <a:pt x="0" y="245616"/>
                  </a:cubicBezTo>
                  <a:cubicBezTo>
                    <a:pt x="986" y="292964"/>
                    <a:pt x="1173" y="340335"/>
                    <a:pt x="2959" y="387659"/>
                  </a:cubicBezTo>
                  <a:cubicBezTo>
                    <a:pt x="3149" y="392685"/>
                    <a:pt x="5091" y="397494"/>
                    <a:pt x="5918" y="402455"/>
                  </a:cubicBezTo>
                  <a:cubicBezTo>
                    <a:pt x="7065" y="409335"/>
                    <a:pt x="7509" y="416330"/>
                    <a:pt x="8877" y="423169"/>
                  </a:cubicBezTo>
                  <a:cubicBezTo>
                    <a:pt x="11462" y="436092"/>
                    <a:pt x="12946" y="429454"/>
                    <a:pt x="17755" y="443884"/>
                  </a:cubicBezTo>
                  <a:cubicBezTo>
                    <a:pt x="20034" y="450722"/>
                    <a:pt x="22785" y="467458"/>
                    <a:pt x="26633" y="476435"/>
                  </a:cubicBezTo>
                  <a:cubicBezTo>
                    <a:pt x="31141" y="486952"/>
                    <a:pt x="32523" y="488231"/>
                    <a:pt x="38470" y="497150"/>
                  </a:cubicBezTo>
                  <a:cubicBezTo>
                    <a:pt x="47759" y="525017"/>
                    <a:pt x="34351" y="489202"/>
                    <a:pt x="47347" y="511946"/>
                  </a:cubicBezTo>
                  <a:cubicBezTo>
                    <a:pt x="49982" y="516558"/>
                    <a:pt x="50631" y="522130"/>
                    <a:pt x="53266" y="526742"/>
                  </a:cubicBezTo>
                  <a:cubicBezTo>
                    <a:pt x="54650" y="529164"/>
                    <a:pt x="57441" y="530482"/>
                    <a:pt x="59184" y="532661"/>
                  </a:cubicBezTo>
                  <a:cubicBezTo>
                    <a:pt x="61406" y="535438"/>
                    <a:pt x="63338" y="538450"/>
                    <a:pt x="65103" y="541538"/>
                  </a:cubicBezTo>
                  <a:cubicBezTo>
                    <a:pt x="67292" y="545368"/>
                    <a:pt x="69283" y="549320"/>
                    <a:pt x="71021" y="553375"/>
                  </a:cubicBezTo>
                  <a:cubicBezTo>
                    <a:pt x="72250" y="556242"/>
                    <a:pt x="72432" y="559545"/>
                    <a:pt x="73980" y="562253"/>
                  </a:cubicBezTo>
                  <a:cubicBezTo>
                    <a:pt x="81400" y="575237"/>
                    <a:pt x="82738" y="572470"/>
                    <a:pt x="91736" y="582967"/>
                  </a:cubicBezTo>
                  <a:cubicBezTo>
                    <a:pt x="94946" y="586712"/>
                    <a:pt x="97403" y="591059"/>
                    <a:pt x="100613" y="594804"/>
                  </a:cubicBezTo>
                  <a:cubicBezTo>
                    <a:pt x="103337" y="597982"/>
                    <a:pt x="106767" y="600504"/>
                    <a:pt x="109491" y="603682"/>
                  </a:cubicBezTo>
                  <a:cubicBezTo>
                    <a:pt x="121496" y="617688"/>
                    <a:pt x="114917" y="611903"/>
                    <a:pt x="124287" y="624396"/>
                  </a:cubicBezTo>
                  <a:cubicBezTo>
                    <a:pt x="131035" y="633393"/>
                    <a:pt x="139216" y="641385"/>
                    <a:pt x="145002" y="651029"/>
                  </a:cubicBezTo>
                  <a:cubicBezTo>
                    <a:pt x="147961" y="655961"/>
                    <a:pt x="150688" y="661040"/>
                    <a:pt x="153879" y="665826"/>
                  </a:cubicBezTo>
                  <a:cubicBezTo>
                    <a:pt x="156615" y="669930"/>
                    <a:pt x="159890" y="673649"/>
                    <a:pt x="162757" y="677662"/>
                  </a:cubicBezTo>
                  <a:cubicBezTo>
                    <a:pt x="164824" y="680556"/>
                    <a:pt x="166608" y="683646"/>
                    <a:pt x="168675" y="686540"/>
                  </a:cubicBezTo>
                  <a:cubicBezTo>
                    <a:pt x="178724" y="700609"/>
                    <a:pt x="177674" y="696910"/>
                    <a:pt x="186431" y="713173"/>
                  </a:cubicBezTo>
                  <a:cubicBezTo>
                    <a:pt x="190614" y="720941"/>
                    <a:pt x="192975" y="729789"/>
                    <a:pt x="198268" y="736847"/>
                  </a:cubicBezTo>
                  <a:cubicBezTo>
                    <a:pt x="201227" y="740793"/>
                    <a:pt x="204531" y="744502"/>
                    <a:pt x="207145" y="748684"/>
                  </a:cubicBezTo>
                  <a:cubicBezTo>
                    <a:pt x="220126" y="769455"/>
                    <a:pt x="205021" y="752478"/>
                    <a:pt x="221941" y="769398"/>
                  </a:cubicBezTo>
                  <a:cubicBezTo>
                    <a:pt x="222928" y="772357"/>
                    <a:pt x="223226" y="775644"/>
                    <a:pt x="224901" y="778276"/>
                  </a:cubicBezTo>
                  <a:cubicBezTo>
                    <a:pt x="230197" y="786598"/>
                    <a:pt x="238245" y="793127"/>
                    <a:pt x="242656" y="801950"/>
                  </a:cubicBezTo>
                  <a:cubicBezTo>
                    <a:pt x="249248" y="815134"/>
                    <a:pt x="248780" y="814956"/>
                    <a:pt x="257452" y="828583"/>
                  </a:cubicBezTo>
                  <a:cubicBezTo>
                    <a:pt x="261271" y="834584"/>
                    <a:pt x="266108" y="839976"/>
                    <a:pt x="269289" y="846338"/>
                  </a:cubicBezTo>
                  <a:cubicBezTo>
                    <a:pt x="282756" y="873274"/>
                    <a:pt x="269460" y="845286"/>
                    <a:pt x="278167" y="867053"/>
                  </a:cubicBezTo>
                  <a:cubicBezTo>
                    <a:pt x="280957" y="874028"/>
                    <a:pt x="284254" y="880792"/>
                    <a:pt x="287044" y="887767"/>
                  </a:cubicBezTo>
                  <a:cubicBezTo>
                    <a:pt x="288203" y="890663"/>
                    <a:pt x="288489" y="893918"/>
                    <a:pt x="290004" y="896645"/>
                  </a:cubicBezTo>
                  <a:cubicBezTo>
                    <a:pt x="299922" y="914498"/>
                    <a:pt x="301366" y="910254"/>
                    <a:pt x="307759" y="926237"/>
                  </a:cubicBezTo>
                  <a:cubicBezTo>
                    <a:pt x="318324" y="952650"/>
                    <a:pt x="308208" y="935791"/>
                    <a:pt x="319596" y="952870"/>
                  </a:cubicBezTo>
                  <a:cubicBezTo>
                    <a:pt x="320582" y="955829"/>
                    <a:pt x="321799" y="958722"/>
                    <a:pt x="322555" y="961748"/>
                  </a:cubicBezTo>
                  <a:cubicBezTo>
                    <a:pt x="330394" y="993105"/>
                    <a:pt x="325520" y="1009008"/>
                    <a:pt x="322555" y="1050525"/>
                  </a:cubicBezTo>
                  <a:cubicBezTo>
                    <a:pt x="321930" y="1059275"/>
                    <a:pt x="310873" y="1072487"/>
                    <a:pt x="307759" y="1077158"/>
                  </a:cubicBezTo>
                  <a:lnTo>
                    <a:pt x="295922" y="1094913"/>
                  </a:lnTo>
                  <a:cubicBezTo>
                    <a:pt x="293949" y="1097872"/>
                    <a:pt x="292963" y="1101818"/>
                    <a:pt x="290004" y="1103791"/>
                  </a:cubicBezTo>
                  <a:cubicBezTo>
                    <a:pt x="284085" y="1107736"/>
                    <a:pt x="278996" y="1113377"/>
                    <a:pt x="272248" y="1115627"/>
                  </a:cubicBezTo>
                  <a:cubicBezTo>
                    <a:pt x="266330" y="1117600"/>
                    <a:pt x="260610" y="1120323"/>
                    <a:pt x="254493" y="1121546"/>
                  </a:cubicBezTo>
                  <a:cubicBezTo>
                    <a:pt x="244830" y="1123478"/>
                    <a:pt x="228072" y="1127114"/>
                    <a:pt x="218982" y="1127464"/>
                  </a:cubicBezTo>
                  <a:cubicBezTo>
                    <a:pt x="174616" y="1129171"/>
                    <a:pt x="130210" y="1129684"/>
                    <a:pt x="85817" y="1130424"/>
                  </a:cubicBezTo>
                  <a:cubicBezTo>
                    <a:pt x="71023" y="1130671"/>
                    <a:pt x="56225" y="1130424"/>
                    <a:pt x="41429" y="1130424"/>
                  </a:cubicBezTo>
                </a:path>
              </a:pathLst>
            </a:custGeom>
            <a:noFill/>
            <a:ln w="31750" cap="rnd">
              <a:solidFill>
                <a:schemeClr val="tx1"/>
              </a:solidFill>
              <a:round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9901015" y="1281120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World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Generator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901015" y="2211054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Thread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Pooler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01015" y="3140988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Font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22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457061"/>
              </p:ext>
            </p:extLst>
          </p:nvPr>
        </p:nvGraphicFramePr>
        <p:xfrm>
          <a:off x="334113" y="1019175"/>
          <a:ext cx="11497427" cy="52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2092" y="69958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Alte DIN 1451 Mittelschrift" panose="020B0603020202020204" pitchFamily="34" charset="0"/>
              </a:rPr>
              <a:t>Lightmap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04336"/>
              </p:ext>
            </p:extLst>
          </p:nvPr>
        </p:nvGraphicFramePr>
        <p:xfrm>
          <a:off x="8308942" y="1152017"/>
          <a:ext cx="2530476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2619">
                  <a:extLst>
                    <a:ext uri="{9D8B030D-6E8A-4147-A177-3AD203B41FA5}">
                      <a16:colId xmlns:a16="http://schemas.microsoft.com/office/drawing/2014/main" val="4124950851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649281344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2961224425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4092361725"/>
                    </a:ext>
                  </a:extLst>
                </a:gridCol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lte DIN 1451 Mittelschrift" panose="020B0603020202020204" pitchFamily="34" charset="0"/>
                        </a:rPr>
                        <a:t>R</a:t>
                      </a:r>
                      <a:endParaRPr lang="en-US" sz="2000" dirty="0">
                        <a:solidFill>
                          <a:srgbClr val="FF0000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BB953"/>
                          </a:solidFill>
                          <a:latin typeface="Alte DIN 1451 Mittelschrift" panose="020B0603020202020204" pitchFamily="34" charset="0"/>
                        </a:rPr>
                        <a:t>G</a:t>
                      </a:r>
                      <a:endParaRPr lang="en-US" sz="2000" dirty="0">
                        <a:solidFill>
                          <a:srgbClr val="3BB953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427FF8"/>
                          </a:solidFill>
                          <a:latin typeface="Alte DIN 1451 Mittelschrift" panose="020B0603020202020204" pitchFamily="34" charset="0"/>
                        </a:rPr>
                        <a:t>B</a:t>
                      </a:r>
                      <a:endParaRPr lang="en-US" sz="2000" dirty="0">
                        <a:solidFill>
                          <a:srgbClr val="427FF8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Alte DIN 1451 Mittelschrift" panose="020B0603020202020204" pitchFamily="34" charset="0"/>
                        </a:rPr>
                        <a:t>A</a:t>
                      </a:r>
                      <a:endParaRPr lang="en-US" sz="200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73197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RGB- and UV Light Mixing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7631" y="1795520"/>
            <a:ext cx="1398140" cy="1914525"/>
            <a:chOff x="917631" y="1486143"/>
            <a:chExt cx="1398140" cy="19145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33" y="1486143"/>
              <a:ext cx="794737" cy="144755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7631" y="3031336"/>
              <a:ext cx="13981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lte DIN 1451 Mittelschrift" panose="020B0603020202020204" pitchFamily="34" charset="0"/>
                </a:rPr>
                <a:t>RGB Texture</a:t>
              </a:r>
              <a:endParaRPr lang="en-US" dirty="0">
                <a:latin typeface="Alte DIN 1451 Mittelschrift" panose="020B06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7977" y="4287378"/>
            <a:ext cx="1457450" cy="1935719"/>
            <a:chOff x="887978" y="3848342"/>
            <a:chExt cx="1457450" cy="19357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33" y="3848342"/>
              <a:ext cx="794737" cy="14475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7978" y="5414729"/>
              <a:ext cx="14574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lte DIN 1451 Mittelschrift" panose="020B0603020202020204" pitchFamily="34" charset="0"/>
                </a:rPr>
                <a:t>Glow Texture</a:t>
              </a:r>
              <a:endParaRPr lang="en-US" dirty="0">
                <a:latin typeface="Alte DIN 1451 Mittelschrift" panose="020B06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486150" y="2214498"/>
            <a:ext cx="12001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te DIN 1451 Mittelschrift" panose="020B0603020202020204" pitchFamily="34" charset="0"/>
              </a:rPr>
              <a:t>RGB</a:t>
            </a:r>
            <a:endParaRPr lang="en-US" sz="2400" dirty="0">
              <a:latin typeface="Alte DIN 1451 Mittelschrift" panose="020B06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86150" y="4706356"/>
            <a:ext cx="12001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te DIN 1451 Mittelschrift" panose="020B0603020202020204" pitchFamily="34" charset="0"/>
              </a:rPr>
              <a:t>UV</a:t>
            </a:r>
            <a:endParaRPr lang="en-US" sz="2400" dirty="0">
              <a:latin typeface="Alte DIN 1451 Mittelschrift" panose="020B0603020202020204" pitchFamily="34" charset="0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488172" y="2257360"/>
            <a:ext cx="523875" cy="523875"/>
          </a:xfrm>
          <a:prstGeom prst="mathMultiply">
            <a:avLst>
              <a:gd name="adj1" fmla="val 108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488172" y="4749218"/>
            <a:ext cx="523875" cy="523875"/>
          </a:xfrm>
          <a:prstGeom prst="mathMultiply">
            <a:avLst>
              <a:gd name="adj1" fmla="val 108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/>
          <p:cNvSpPr/>
          <p:nvPr/>
        </p:nvSpPr>
        <p:spPr>
          <a:xfrm>
            <a:off x="5457825" y="3100445"/>
            <a:ext cx="2200275" cy="12192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lte DIN 1451 Mittelschrift" panose="020B0603020202020204" pitchFamily="34" charset="0"/>
              </a:rPr>
              <a:t>Shader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cxnSp>
        <p:nvCxnSpPr>
          <p:cNvPr id="24" name="Elbow Connector 23"/>
          <p:cNvCxnSpPr>
            <a:stCxn id="16" idx="3"/>
            <a:endCxn id="20" idx="0"/>
          </p:cNvCxnSpPr>
          <p:nvPr/>
        </p:nvCxnSpPr>
        <p:spPr>
          <a:xfrm>
            <a:off x="4686300" y="2519298"/>
            <a:ext cx="1871663" cy="581147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  <a:endCxn id="20" idx="2"/>
          </p:cNvCxnSpPr>
          <p:nvPr/>
        </p:nvCxnSpPr>
        <p:spPr>
          <a:xfrm flipV="1">
            <a:off x="4686300" y="4319645"/>
            <a:ext cx="1871663" cy="691511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153525" y="3267697"/>
            <a:ext cx="2019299" cy="8846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lte DIN 1451 Mittelschrift" panose="020B0603020202020204" pitchFamily="34" charset="0"/>
              </a:rPr>
              <a:t>Output Image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20" idx="3"/>
            <a:endCxn id="30" idx="1"/>
          </p:cNvCxnSpPr>
          <p:nvPr/>
        </p:nvCxnSpPr>
        <p:spPr>
          <a:xfrm>
            <a:off x="7658100" y="3710045"/>
            <a:ext cx="149542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90838" y="290143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lte DIN 1451 Mittelschrift" panose="020B0603020202020204" pitchFamily="34" charset="0"/>
              </a:rPr>
              <a:t>Lightmap.RGB</a:t>
            </a:r>
            <a:endParaRPr lang="en-US" sz="1400" dirty="0">
              <a:latin typeface="Alte DIN 1451 Mittelschrift" panose="020B0603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89273" y="539489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lte DIN 1451 Mittelschrift" panose="020B0603020202020204" pitchFamily="34" charset="0"/>
              </a:rPr>
              <a:t>Lightmap.AAA</a:t>
            </a:r>
            <a:endParaRPr lang="en-US" sz="1400" dirty="0">
              <a:latin typeface="Alte DIN 1451 Mittelschrift" panose="020B0603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3538" y="31292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&gt;</a:t>
            </a: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of </a:t>
            </a:r>
            <a:r>
              <a:rPr lang="en-US" dirty="0" err="1" smtClean="0"/>
              <a:t>Ingame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18" y="2384222"/>
            <a:ext cx="5884763" cy="16722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3191" y="5933872"/>
            <a:ext cx="110019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191" y="556454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191" y="6026205"/>
            <a:ext cx="7720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Boucher, Sol. "A Survey of Hardware Multithreading." </a:t>
            </a:r>
            <a:r>
              <a:rPr lang="en-US" sz="1200" i="1" dirty="0"/>
              <a:t>A Record of the Proceedings of SIGBOVIK 2018</a:t>
            </a:r>
            <a:r>
              <a:rPr lang="en-US" sz="1200" dirty="0"/>
              <a:t>, April -2, 2018, 131.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521293" y="1102407"/>
            <a:ext cx="3110670" cy="5418034"/>
          </a:xfrm>
          <a:prstGeom prst="roundRect">
            <a:avLst>
              <a:gd name="adj" fmla="val 26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lte DIN 1451 Mittelschrift" panose="020B0603020202020204" pitchFamily="34" charset="0"/>
              </a:rPr>
              <a:t>Provided by GDX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te DIN 1451 Mittelschrift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of </a:t>
            </a:r>
            <a:r>
              <a:rPr lang="en-US" dirty="0" err="1" smtClean="0"/>
              <a:t>Ingame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536969"/>
            <a:ext cx="1423481" cy="4883285"/>
          </a:xfrm>
          <a:prstGeom prst="roundRect">
            <a:avLst>
              <a:gd name="adj" fmla="val 368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te DIN 1451 Mittelschrift" panose="020B0603020202020204" pitchFamily="34" charset="0"/>
              </a:rPr>
              <a:t>Application-related updates thread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3327" y="1536969"/>
            <a:ext cx="1397541" cy="4883285"/>
          </a:xfrm>
          <a:prstGeom prst="roundRect">
            <a:avLst>
              <a:gd name="adj" fmla="val 368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te DIN 1451 Mittelschrift" panose="020B0603020202020204" pitchFamily="34" charset="0"/>
              </a:rPr>
              <a:t>Render thread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901893" y="1536969"/>
            <a:ext cx="3557082" cy="4883285"/>
            <a:chOff x="3651115" y="1536968"/>
            <a:chExt cx="3557082" cy="4883285"/>
          </a:xfrm>
        </p:grpSpPr>
        <p:sp>
          <p:nvSpPr>
            <p:cNvPr id="12" name="Rounded Rectangle 11"/>
            <p:cNvSpPr/>
            <p:nvPr/>
          </p:nvSpPr>
          <p:spPr>
            <a:xfrm>
              <a:off x="3651115" y="1536968"/>
              <a:ext cx="3557082" cy="4883285"/>
            </a:xfrm>
            <a:prstGeom prst="roundRect">
              <a:avLst>
                <a:gd name="adj" fmla="val 2490"/>
              </a:avLst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lte DIN 1451 Mittelschrift" panose="020B0603020202020204" pitchFamily="34" charset="0"/>
                </a:rPr>
                <a:t>Thread Pool</a:t>
              </a:r>
              <a:endParaRPr lang="en-US" dirty="0">
                <a:solidFill>
                  <a:schemeClr val="bg1"/>
                </a:solidFill>
                <a:latin typeface="Alte DIN 1451 Mittelschrift" panose="020B0603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751633" y="1984442"/>
              <a:ext cx="3356045" cy="447472"/>
              <a:chOff x="3745149" y="1634247"/>
              <a:chExt cx="3356045" cy="44747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59739" y="2502235"/>
              <a:ext cx="3356045" cy="447472"/>
              <a:chOff x="3745149" y="1634247"/>
              <a:chExt cx="3356045" cy="4474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751633" y="3022254"/>
              <a:ext cx="3356045" cy="447472"/>
              <a:chOff x="3745149" y="1634247"/>
              <a:chExt cx="3356045" cy="44747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1633" y="3540047"/>
              <a:ext cx="3356045" cy="447472"/>
              <a:chOff x="3745149" y="1634247"/>
              <a:chExt cx="3356045" cy="44747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759739" y="4057840"/>
              <a:ext cx="3356045" cy="447472"/>
              <a:chOff x="3745149" y="1634247"/>
              <a:chExt cx="3356045" cy="44747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767845" y="4575633"/>
              <a:ext cx="3356045" cy="447472"/>
              <a:chOff x="3745149" y="1634247"/>
              <a:chExt cx="3356045" cy="44747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759739" y="5095652"/>
              <a:ext cx="3356045" cy="447472"/>
              <a:chOff x="3745149" y="1634247"/>
              <a:chExt cx="3356045" cy="44747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59739" y="5613445"/>
              <a:ext cx="3356045" cy="447472"/>
              <a:chOff x="3745149" y="1634247"/>
              <a:chExt cx="3356045" cy="44747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37362" y="2205542"/>
            <a:ext cx="1664530" cy="593387"/>
            <a:chOff x="2237362" y="2205542"/>
            <a:chExt cx="1664530" cy="593387"/>
          </a:xfrm>
        </p:grpSpPr>
        <p:sp>
          <p:nvSpPr>
            <p:cNvPr id="11" name="Rounded Rectangle 10"/>
            <p:cNvSpPr/>
            <p:nvPr/>
          </p:nvSpPr>
          <p:spPr>
            <a:xfrm>
              <a:off x="2237362" y="2205542"/>
              <a:ext cx="1186774" cy="593387"/>
            </a:xfrm>
            <a:prstGeom prst="roundRect">
              <a:avLst>
                <a:gd name="adj" fmla="val 9466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Update</a:t>
              </a:r>
              <a:br>
                <a:rPr lang="en-US" sz="1600" dirty="0" smtClean="0">
                  <a:latin typeface="Alte DIN 1451 Mittelschrift" panose="020B0603020202020204" pitchFamily="34" charset="0"/>
                </a:rPr>
              </a:br>
              <a:r>
                <a:rPr lang="en-US" sz="1600" dirty="0" smtClean="0">
                  <a:latin typeface="Alte DIN 1451 Mittelschrift" panose="020B0603020202020204" pitchFamily="34" charset="0"/>
                </a:rPr>
                <a:t>Actors</a:t>
              </a:r>
              <a:endParaRPr lang="en-US" sz="1600" dirty="0">
                <a:latin typeface="Alte DIN 1451 Mittelschrift" panose="020B0603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11" idx="3"/>
            </p:cNvCxnSpPr>
            <p:nvPr/>
          </p:nvCxnSpPr>
          <p:spPr>
            <a:xfrm>
              <a:off x="3424136" y="2502236"/>
              <a:ext cx="477756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/>
          <p:cNvSpPr/>
          <p:nvPr/>
        </p:nvSpPr>
        <p:spPr>
          <a:xfrm>
            <a:off x="2237362" y="2879235"/>
            <a:ext cx="1186774" cy="593387"/>
          </a:xfrm>
          <a:prstGeom prst="roundRect">
            <a:avLst>
              <a:gd name="adj" fmla="val 946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te DIN 1451 Mittelschrift" panose="020B0603020202020204" pitchFamily="34" charset="0"/>
              </a:rPr>
              <a:t>Update</a:t>
            </a:r>
            <a:br>
              <a:rPr lang="en-US" sz="1600" dirty="0" smtClean="0">
                <a:latin typeface="Alte DIN 1451 Mittelschrift" panose="020B0603020202020204" pitchFamily="34" charset="0"/>
              </a:rPr>
            </a:br>
            <a:r>
              <a:rPr lang="en-US" sz="1600" dirty="0" smtClean="0">
                <a:latin typeface="Alte DIN 1451 Mittelschrift" panose="020B0603020202020204" pitchFamily="34" charset="0"/>
              </a:rPr>
              <a:t>World</a:t>
            </a:r>
            <a:endParaRPr lang="en-US" sz="1600" dirty="0">
              <a:latin typeface="Alte DIN 1451 Mittelschrift" panose="020B0603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37362" y="3540048"/>
            <a:ext cx="1186774" cy="1168143"/>
          </a:xfrm>
          <a:prstGeom prst="roundRect">
            <a:avLst>
              <a:gd name="adj" fmla="val 642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te DIN 1451 Mittelschrift" panose="020B0603020202020204" pitchFamily="34" charset="0"/>
              </a:rPr>
              <a:t>Render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generation</a:t>
            </a:r>
          </a:p>
          <a:p>
            <a:pPr lvl="1"/>
            <a:r>
              <a:rPr lang="en-US" dirty="0" smtClean="0"/>
              <a:t>Terrain generator fully benefits from multiple threads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Inherently Multi-threaded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264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Alte DIN 1451 Mittelschrift</vt:lpstr>
      <vt:lpstr>Arial</vt:lpstr>
      <vt:lpstr>Calibri</vt:lpstr>
      <vt:lpstr>Calibri Light</vt:lpstr>
      <vt:lpstr>Hind</vt:lpstr>
      <vt:lpstr>Lucida Console</vt:lpstr>
      <vt:lpstr>Source Sans Pro Semibold</vt:lpstr>
      <vt:lpstr>Office Theme</vt:lpstr>
      <vt:lpstr>Terrarum Game Engine</vt:lpstr>
      <vt:lpstr>Components</vt:lpstr>
      <vt:lpstr>Detailed Breakdown</vt:lpstr>
      <vt:lpstr>Light Calculation</vt:lpstr>
      <vt:lpstr>RGB- and UV Light Mixing</vt:lpstr>
      <vt:lpstr>Multi-threading of Ingame</vt:lpstr>
      <vt:lpstr>Multi-threading of Ingame</vt:lpstr>
      <vt:lpstr>Inherently Multi-threaded</vt:lpstr>
      <vt:lpstr>The Actors</vt:lpstr>
      <vt:lpstr>Actors Extended In-Game</vt:lpstr>
      <vt:lpstr>The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minjaesong</dc:creator>
  <cp:lastModifiedBy>minjaesong</cp:lastModifiedBy>
  <cp:revision>98</cp:revision>
  <dcterms:created xsi:type="dcterms:W3CDTF">2017-09-11T14:23:46Z</dcterms:created>
  <dcterms:modified xsi:type="dcterms:W3CDTF">2018-08-25T19:13:24Z</dcterms:modified>
</cp:coreProperties>
</file>