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FF8"/>
    <a:srgbClr val="41C9F9"/>
    <a:srgbClr val="3BB953"/>
    <a:srgbClr val="E6E6E6"/>
    <a:srgbClr val="DEA410"/>
    <a:srgbClr val="5586A4"/>
    <a:srgbClr val="4B7E9C"/>
    <a:srgbClr val="FFFFFF"/>
    <a:srgbClr val="5B8DAC"/>
    <a:srgbClr val="D84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4FAC22-9CF0-46ED-BFDE-89DE9ECF5CB0}" type="doc">
      <dgm:prSet loTypeId="urn:microsoft.com/office/officeart/2005/8/layout/hierarchy4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3B4EFF3-D7AC-4E7F-965D-A4F01DA4C4EA}">
      <dgm:prSet phldrT="[Text]"/>
      <dgm:spPr/>
      <dgm:t>
        <a:bodyPr/>
        <a:lstStyle/>
        <a:p>
          <a:r>
            <a:rPr lang="en-US" dirty="0" err="1" smtClean="0">
              <a:latin typeface="Alte DIN 1451 Mittelschrift" panose="020B0603020202020204" pitchFamily="34" charset="0"/>
            </a:rPr>
            <a:t>Ingame</a:t>
          </a:r>
          <a:endParaRPr lang="en-US" dirty="0">
            <a:latin typeface="Alte DIN 1451 Mittelschrift" panose="020B0603020202020204" pitchFamily="34" charset="0"/>
          </a:endParaRPr>
        </a:p>
      </dgm:t>
    </dgm:pt>
    <dgm:pt modelId="{DCCB8A77-A4FF-4B01-A6A4-57DF7AD5E49E}" type="parTrans" cxnId="{1310127B-148A-48FC-ADDC-10DAE51E786B}">
      <dgm:prSet/>
      <dgm:spPr/>
      <dgm:t>
        <a:bodyPr/>
        <a:lstStyle/>
        <a:p>
          <a:endParaRPr lang="en-US">
            <a:latin typeface="Alte DIN 1451 Mittelschrift" panose="020B0603020202020204" pitchFamily="34" charset="0"/>
          </a:endParaRPr>
        </a:p>
      </dgm:t>
    </dgm:pt>
    <dgm:pt modelId="{723FC300-C11E-469F-AC7B-0CFC2F17CC30}" type="sibTrans" cxnId="{1310127B-148A-48FC-ADDC-10DAE51E786B}">
      <dgm:prSet/>
      <dgm:spPr/>
      <dgm:t>
        <a:bodyPr/>
        <a:lstStyle/>
        <a:p>
          <a:endParaRPr lang="en-US">
            <a:latin typeface="Alte DIN 1451 Mittelschrift" panose="020B0603020202020204" pitchFamily="34" charset="0"/>
          </a:endParaRPr>
        </a:p>
      </dgm:t>
    </dgm:pt>
    <dgm:pt modelId="{12690798-4DFC-407D-B5BB-AE984BCCEFEB}">
      <dgm:prSet phldrT="[Text]" custT="1"/>
      <dgm:spPr/>
      <dgm:t>
        <a:bodyPr/>
        <a:lstStyle/>
        <a:p>
          <a:r>
            <a:rPr lang="en-US" sz="600" dirty="0" smtClean="0">
              <a:latin typeface="Alte DIN 1451 Mittelschrift" panose="020B0603020202020204" pitchFamily="34" charset="0"/>
            </a:rPr>
            <a:t>Visual</a:t>
          </a:r>
          <a:endParaRPr lang="en-US" sz="600" dirty="0">
            <a:latin typeface="Alte DIN 1451 Mittelschrift" panose="020B0603020202020204" pitchFamily="34" charset="0"/>
          </a:endParaRPr>
        </a:p>
      </dgm:t>
    </dgm:pt>
    <dgm:pt modelId="{16C782F7-2743-4015-A6D6-3E2BA5F88430}" type="parTrans" cxnId="{2DD1B7FA-A175-47A9-8630-8792F47B9568}">
      <dgm:prSet/>
      <dgm:spPr/>
      <dgm:t>
        <a:bodyPr/>
        <a:lstStyle/>
        <a:p>
          <a:endParaRPr lang="en-US">
            <a:latin typeface="Alte DIN 1451 Mittelschrift" panose="020B0603020202020204" pitchFamily="34" charset="0"/>
          </a:endParaRPr>
        </a:p>
      </dgm:t>
    </dgm:pt>
    <dgm:pt modelId="{D3CACBF9-DFDD-4742-84C9-C5EEB783EF7F}" type="sibTrans" cxnId="{2DD1B7FA-A175-47A9-8630-8792F47B9568}">
      <dgm:prSet/>
      <dgm:spPr/>
      <dgm:t>
        <a:bodyPr/>
        <a:lstStyle/>
        <a:p>
          <a:endParaRPr lang="en-US">
            <a:latin typeface="Alte DIN 1451 Mittelschrift" panose="020B0603020202020204" pitchFamily="34" charset="0"/>
          </a:endParaRPr>
        </a:p>
      </dgm:t>
    </dgm:pt>
    <dgm:pt modelId="{7B124FE3-CCC3-46F5-A3F0-05EEBC3A4DBF}">
      <dgm:prSet phldrT="[Text]" custT="1"/>
      <dgm:spPr/>
      <dgm:t>
        <a:bodyPr/>
        <a:lstStyle/>
        <a:p>
          <a:r>
            <a:rPr lang="en-US" sz="600" dirty="0" smtClean="0">
              <a:latin typeface="Alte DIN 1451 Mittelschrift" panose="020B0603020202020204" pitchFamily="34" charset="0"/>
            </a:rPr>
            <a:t>Audio</a:t>
          </a:r>
          <a:endParaRPr lang="en-US" sz="600" dirty="0">
            <a:latin typeface="Alte DIN 1451 Mittelschrift" panose="020B0603020202020204" pitchFamily="34" charset="0"/>
          </a:endParaRPr>
        </a:p>
      </dgm:t>
    </dgm:pt>
    <dgm:pt modelId="{E2E0DD30-70FB-4348-875D-85034FBB374B}" type="parTrans" cxnId="{941E53B0-9CB2-43F9-A43D-3BEEDC3A7F1D}">
      <dgm:prSet/>
      <dgm:spPr/>
      <dgm:t>
        <a:bodyPr/>
        <a:lstStyle/>
        <a:p>
          <a:endParaRPr lang="en-US">
            <a:latin typeface="Alte DIN 1451 Mittelschrift" panose="020B0603020202020204" pitchFamily="34" charset="0"/>
          </a:endParaRPr>
        </a:p>
      </dgm:t>
    </dgm:pt>
    <dgm:pt modelId="{5BEC24C5-C2E9-4338-B680-759033BD8796}" type="sibTrans" cxnId="{941E53B0-9CB2-43F9-A43D-3BEEDC3A7F1D}">
      <dgm:prSet/>
      <dgm:spPr/>
      <dgm:t>
        <a:bodyPr/>
        <a:lstStyle/>
        <a:p>
          <a:endParaRPr lang="en-US">
            <a:latin typeface="Alte DIN 1451 Mittelschrift" panose="020B0603020202020204" pitchFamily="34" charset="0"/>
          </a:endParaRPr>
        </a:p>
      </dgm:t>
    </dgm:pt>
    <dgm:pt modelId="{42B141DD-34A0-4768-B35E-38F0CDB80F92}">
      <dgm:prSet phldrT="[Text]"/>
      <dgm:spPr/>
      <dgm:t>
        <a:bodyPr/>
        <a:lstStyle/>
        <a:p>
          <a:r>
            <a:rPr lang="en-US" dirty="0" smtClean="0">
              <a:latin typeface="Alte DIN 1451 Mittelschrift" panose="020B0603020202020204" pitchFamily="34" charset="0"/>
            </a:rPr>
            <a:t>Executable</a:t>
          </a:r>
          <a:endParaRPr lang="en-US" dirty="0">
            <a:latin typeface="Alte DIN 1451 Mittelschrift" panose="020B0603020202020204" pitchFamily="34" charset="0"/>
          </a:endParaRPr>
        </a:p>
      </dgm:t>
    </dgm:pt>
    <dgm:pt modelId="{DA622B72-37A7-46AE-BDCB-E9FBE87F767B}" type="parTrans" cxnId="{FCC57B4E-AC7E-436C-BBB6-8A3DFAD7867E}">
      <dgm:prSet/>
      <dgm:spPr/>
      <dgm:t>
        <a:bodyPr/>
        <a:lstStyle/>
        <a:p>
          <a:endParaRPr lang="en-US">
            <a:latin typeface="Alte DIN 1451 Mittelschrift" panose="020B0603020202020204" pitchFamily="34" charset="0"/>
          </a:endParaRPr>
        </a:p>
      </dgm:t>
    </dgm:pt>
    <dgm:pt modelId="{3D18D54F-F37E-4B50-AD27-6C12AC6BA162}" type="sibTrans" cxnId="{FCC57B4E-AC7E-436C-BBB6-8A3DFAD7867E}">
      <dgm:prSet/>
      <dgm:spPr/>
      <dgm:t>
        <a:bodyPr/>
        <a:lstStyle/>
        <a:p>
          <a:endParaRPr lang="en-US">
            <a:latin typeface="Alte DIN 1451 Mittelschrift" panose="020B0603020202020204" pitchFamily="34" charset="0"/>
          </a:endParaRPr>
        </a:p>
      </dgm:t>
    </dgm:pt>
    <dgm:pt modelId="{B078CE64-A64A-4115-A54A-7BA17C9DFE43}">
      <dgm:prSet custT="1"/>
      <dgm:spPr/>
      <dgm:t>
        <a:bodyPr/>
        <a:lstStyle/>
        <a:p>
          <a:r>
            <a:rPr lang="en-US" sz="600" dirty="0" smtClean="0"/>
            <a:t>Update</a:t>
          </a:r>
          <a:endParaRPr lang="en-US" sz="600" dirty="0"/>
        </a:p>
      </dgm:t>
    </dgm:pt>
    <dgm:pt modelId="{67EF3805-9161-4D52-B55B-80D0E504E453}" type="parTrans" cxnId="{C38467BC-DE9E-40F5-A346-3D2F176DDDE7}">
      <dgm:prSet/>
      <dgm:spPr/>
      <dgm:t>
        <a:bodyPr/>
        <a:lstStyle/>
        <a:p>
          <a:endParaRPr lang="en-US"/>
        </a:p>
      </dgm:t>
    </dgm:pt>
    <dgm:pt modelId="{F531CF96-BFD8-492F-8C49-CD6BA5054644}" type="sibTrans" cxnId="{C38467BC-DE9E-40F5-A346-3D2F176DDDE7}">
      <dgm:prSet/>
      <dgm:spPr/>
      <dgm:t>
        <a:bodyPr/>
        <a:lstStyle/>
        <a:p>
          <a:endParaRPr lang="en-US"/>
        </a:p>
      </dgm:t>
    </dgm:pt>
    <dgm:pt modelId="{30F5D761-2FD4-43F1-9499-26866690F98D}">
      <dgm:prSet/>
      <dgm:spPr/>
      <dgm:t>
        <a:bodyPr/>
        <a:lstStyle/>
        <a:p>
          <a:r>
            <a:rPr lang="en-US" dirty="0" smtClean="0"/>
            <a:t>World</a:t>
          </a:r>
          <a:endParaRPr lang="en-US" dirty="0"/>
        </a:p>
      </dgm:t>
    </dgm:pt>
    <dgm:pt modelId="{3E0BC12D-12D3-4BDC-8125-149F20ABFEF4}" type="parTrans" cxnId="{6BBDA2B6-8FA2-4150-AA13-58B000835D8A}">
      <dgm:prSet/>
      <dgm:spPr/>
      <dgm:t>
        <a:bodyPr/>
        <a:lstStyle/>
        <a:p>
          <a:endParaRPr lang="en-US"/>
        </a:p>
      </dgm:t>
    </dgm:pt>
    <dgm:pt modelId="{D1FB91B3-5142-4BBC-A15C-5AA8153AB560}" type="sibTrans" cxnId="{6BBDA2B6-8FA2-4150-AA13-58B000835D8A}">
      <dgm:prSet/>
      <dgm:spPr/>
      <dgm:t>
        <a:bodyPr/>
        <a:lstStyle/>
        <a:p>
          <a:endParaRPr lang="en-US"/>
        </a:p>
      </dgm:t>
    </dgm:pt>
    <dgm:pt modelId="{3C36BD89-F683-4C5D-A407-2BD06AD2B1F2}">
      <dgm:prSet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9F491BEA-6DC2-415D-91EF-5FE7F1982276}" type="parTrans" cxnId="{6BA21D18-C136-4989-9E9A-C73B46EA256F}">
      <dgm:prSet/>
      <dgm:spPr/>
      <dgm:t>
        <a:bodyPr/>
        <a:lstStyle/>
        <a:p>
          <a:endParaRPr lang="en-US"/>
        </a:p>
      </dgm:t>
    </dgm:pt>
    <dgm:pt modelId="{AC1DD49F-F84B-42C0-B951-0F6B7A7F3133}" type="sibTrans" cxnId="{6BA21D18-C136-4989-9E9A-C73B46EA256F}">
      <dgm:prSet/>
      <dgm:spPr/>
      <dgm:t>
        <a:bodyPr/>
        <a:lstStyle/>
        <a:p>
          <a:endParaRPr lang="en-US"/>
        </a:p>
      </dgm:t>
    </dgm:pt>
    <dgm:pt modelId="{E06EA18C-A87C-4B24-A0AC-DBF6C0719D28}">
      <dgm:prSet/>
      <dgm:spPr/>
      <dgm:t>
        <a:bodyPr/>
        <a:lstStyle/>
        <a:p>
          <a:r>
            <a:rPr lang="en-US" dirty="0" smtClean="0"/>
            <a:t>Terrain</a:t>
          </a:r>
          <a:endParaRPr lang="en-US" dirty="0"/>
        </a:p>
      </dgm:t>
    </dgm:pt>
    <dgm:pt modelId="{9B48DB1D-CE95-49F8-9088-B60D63EC3A26}" type="parTrans" cxnId="{A0658C72-D982-48C4-974A-8499429F32EE}">
      <dgm:prSet/>
      <dgm:spPr/>
      <dgm:t>
        <a:bodyPr/>
        <a:lstStyle/>
        <a:p>
          <a:endParaRPr lang="en-US"/>
        </a:p>
      </dgm:t>
    </dgm:pt>
    <dgm:pt modelId="{23B548C6-0D76-4CED-9B92-95400B736B0D}" type="sibTrans" cxnId="{A0658C72-D982-48C4-974A-8499429F32EE}">
      <dgm:prSet/>
      <dgm:spPr/>
      <dgm:t>
        <a:bodyPr/>
        <a:lstStyle/>
        <a:p>
          <a:endParaRPr lang="en-US"/>
        </a:p>
      </dgm:t>
    </dgm:pt>
    <dgm:pt modelId="{5814D21C-EBF9-4372-9F80-12A0D2A95CFF}">
      <dgm:prSet/>
      <dgm:spPr/>
      <dgm:t>
        <a:bodyPr/>
        <a:lstStyle/>
        <a:p>
          <a:r>
            <a:rPr lang="en-US" dirty="0" smtClean="0"/>
            <a:t>Actors</a:t>
          </a:r>
          <a:endParaRPr lang="en-US" dirty="0"/>
        </a:p>
      </dgm:t>
    </dgm:pt>
    <dgm:pt modelId="{F2FEA422-A13D-48FC-A7B0-A480DCF10754}" type="parTrans" cxnId="{20B0F3C4-7B23-4A80-8336-1C234BA7DEE2}">
      <dgm:prSet/>
      <dgm:spPr/>
      <dgm:t>
        <a:bodyPr/>
        <a:lstStyle/>
        <a:p>
          <a:endParaRPr lang="en-US"/>
        </a:p>
      </dgm:t>
    </dgm:pt>
    <dgm:pt modelId="{492739A0-3654-42E7-8206-801C94A95F4F}" type="sibTrans" cxnId="{20B0F3C4-7B23-4A80-8336-1C234BA7DEE2}">
      <dgm:prSet/>
      <dgm:spPr/>
      <dgm:t>
        <a:bodyPr/>
        <a:lstStyle/>
        <a:p>
          <a:endParaRPr lang="en-US"/>
        </a:p>
      </dgm:t>
    </dgm:pt>
    <dgm:pt modelId="{31B1F019-7587-4616-B919-865F9530B554}">
      <dgm:prSet/>
      <dgm:spPr/>
      <dgm:t>
        <a:bodyPr/>
        <a:lstStyle/>
        <a:p>
          <a:r>
            <a:rPr lang="en-US" dirty="0" smtClean="0"/>
            <a:t>Physics</a:t>
          </a:r>
          <a:endParaRPr lang="en-US" dirty="0"/>
        </a:p>
      </dgm:t>
    </dgm:pt>
    <dgm:pt modelId="{7CCEBC0D-EE8A-43EA-847C-BC3B0EC75DE9}" type="parTrans" cxnId="{7DE3F117-E176-4270-972B-897A3C79B168}">
      <dgm:prSet/>
      <dgm:spPr/>
      <dgm:t>
        <a:bodyPr/>
        <a:lstStyle/>
        <a:p>
          <a:endParaRPr lang="en-US"/>
        </a:p>
      </dgm:t>
    </dgm:pt>
    <dgm:pt modelId="{FB284A0B-D7A3-44E8-81AF-8465356230B4}" type="sibTrans" cxnId="{7DE3F117-E176-4270-972B-897A3C79B168}">
      <dgm:prSet/>
      <dgm:spPr/>
      <dgm:t>
        <a:bodyPr/>
        <a:lstStyle/>
        <a:p>
          <a:endParaRPr lang="en-US"/>
        </a:p>
      </dgm:t>
    </dgm:pt>
    <dgm:pt modelId="{EE55EBBF-4540-4F3B-A203-088A191EB74E}">
      <dgm:prSet/>
      <dgm:spPr/>
      <dgm:t>
        <a:bodyPr/>
        <a:lstStyle/>
        <a:p>
          <a:r>
            <a:rPr lang="en-US" dirty="0" smtClean="0"/>
            <a:t>Sprite</a:t>
          </a:r>
        </a:p>
        <a:p>
          <a:r>
            <a:rPr lang="en-US" dirty="0" smtClean="0"/>
            <a:t>Animation</a:t>
          </a:r>
          <a:endParaRPr lang="en-US" dirty="0"/>
        </a:p>
      </dgm:t>
    </dgm:pt>
    <dgm:pt modelId="{A04F8799-63D5-42FD-85A8-0285D9672663}" type="parTrans" cxnId="{CB4EE999-A7F3-45B7-8FF9-725698CFD2CB}">
      <dgm:prSet/>
      <dgm:spPr/>
      <dgm:t>
        <a:bodyPr/>
        <a:lstStyle/>
        <a:p>
          <a:endParaRPr lang="en-US"/>
        </a:p>
      </dgm:t>
    </dgm:pt>
    <dgm:pt modelId="{441D898D-FC49-45E7-846D-F0E5AA75C2AB}" type="sibTrans" cxnId="{CB4EE999-A7F3-45B7-8FF9-725698CFD2CB}">
      <dgm:prSet/>
      <dgm:spPr/>
      <dgm:t>
        <a:bodyPr/>
        <a:lstStyle/>
        <a:p>
          <a:endParaRPr lang="en-US"/>
        </a:p>
      </dgm:t>
    </dgm:pt>
    <dgm:pt modelId="{E29D0B98-9302-40B1-913F-ECB0C536E2D6}">
      <dgm:prSet/>
      <dgm:spPr/>
      <dgm:t>
        <a:bodyPr/>
        <a:lstStyle/>
        <a:p>
          <a:r>
            <a:rPr lang="en-US" dirty="0" smtClean="0"/>
            <a:t>Audio</a:t>
          </a:r>
        </a:p>
        <a:p>
          <a:r>
            <a:rPr lang="en-US" dirty="0" smtClean="0"/>
            <a:t>Controller</a:t>
          </a:r>
          <a:endParaRPr lang="en-US" dirty="0"/>
        </a:p>
      </dgm:t>
    </dgm:pt>
    <dgm:pt modelId="{72854AF3-169F-4255-AC26-C3725961B237}" type="parTrans" cxnId="{95980400-4E8F-489B-B9F8-4A6B4311D62E}">
      <dgm:prSet/>
      <dgm:spPr/>
      <dgm:t>
        <a:bodyPr/>
        <a:lstStyle/>
        <a:p>
          <a:endParaRPr lang="en-US"/>
        </a:p>
      </dgm:t>
    </dgm:pt>
    <dgm:pt modelId="{D373BA89-10BA-48E0-9FD9-374D378794A7}" type="sibTrans" cxnId="{95980400-4E8F-489B-B9F8-4A6B4311D62E}">
      <dgm:prSet/>
      <dgm:spPr/>
      <dgm:t>
        <a:bodyPr/>
        <a:lstStyle/>
        <a:p>
          <a:endParaRPr lang="en-US"/>
        </a:p>
      </dgm:t>
    </dgm:pt>
    <dgm:pt modelId="{E296A7A2-5028-4740-9383-8CB14F9DB77B}">
      <dgm:prSet/>
      <dgm:spPr/>
      <dgm:t>
        <a:bodyPr/>
        <a:lstStyle/>
        <a:p>
          <a:r>
            <a:rPr lang="en-US" dirty="0" smtClean="0"/>
            <a:t>Audio</a:t>
          </a:r>
        </a:p>
        <a:p>
          <a:r>
            <a:rPr lang="en-US" dirty="0" smtClean="0"/>
            <a:t>Mixer</a:t>
          </a:r>
          <a:endParaRPr lang="en-US" dirty="0"/>
        </a:p>
      </dgm:t>
    </dgm:pt>
    <dgm:pt modelId="{FDA0B40F-DED4-4855-B6DD-D9C95CAEFF7E}" type="parTrans" cxnId="{7D12BD23-7C77-4BD1-A28B-4BE735E159E5}">
      <dgm:prSet/>
      <dgm:spPr/>
      <dgm:t>
        <a:bodyPr/>
        <a:lstStyle/>
        <a:p>
          <a:endParaRPr lang="en-US"/>
        </a:p>
      </dgm:t>
    </dgm:pt>
    <dgm:pt modelId="{3882B913-4922-430E-8D6D-71DAF2F93F32}" type="sibTrans" cxnId="{7D12BD23-7C77-4BD1-A28B-4BE735E159E5}">
      <dgm:prSet/>
      <dgm:spPr/>
      <dgm:t>
        <a:bodyPr/>
        <a:lstStyle/>
        <a:p>
          <a:endParaRPr lang="en-US"/>
        </a:p>
      </dgm:t>
    </dgm:pt>
    <dgm:pt modelId="{CA33F2AB-7BE8-465A-97ED-BC6278F4D5C8}">
      <dgm:prSet/>
      <dgm:spPr/>
      <dgm:t>
        <a:bodyPr/>
        <a:lstStyle/>
        <a:p>
          <a:r>
            <a:rPr lang="en-US" dirty="0" smtClean="0"/>
            <a:t>Renderer</a:t>
          </a:r>
          <a:endParaRPr lang="en-US" dirty="0"/>
        </a:p>
      </dgm:t>
    </dgm:pt>
    <dgm:pt modelId="{52C587FA-1679-4382-BF89-D6CA2E8F0814}" type="parTrans" cxnId="{2E108664-20B0-4BE5-90AF-9914AC69DC4F}">
      <dgm:prSet/>
      <dgm:spPr/>
      <dgm:t>
        <a:bodyPr/>
        <a:lstStyle/>
        <a:p>
          <a:endParaRPr lang="en-US"/>
        </a:p>
      </dgm:t>
    </dgm:pt>
    <dgm:pt modelId="{FAE62445-38D3-48D8-B914-EFA00EA160FD}" type="sibTrans" cxnId="{2E108664-20B0-4BE5-90AF-9914AC69DC4F}">
      <dgm:prSet/>
      <dgm:spPr/>
      <dgm:t>
        <a:bodyPr/>
        <a:lstStyle/>
        <a:p>
          <a:endParaRPr lang="en-US"/>
        </a:p>
      </dgm:t>
    </dgm:pt>
    <dgm:pt modelId="{2C1AEEB0-ED89-4AC7-A7B6-06406ACAE903}">
      <dgm:prSet/>
      <dgm:spPr/>
      <dgm:t>
        <a:bodyPr/>
        <a:lstStyle/>
        <a:p>
          <a:r>
            <a:rPr lang="en-US" dirty="0" err="1" smtClean="0"/>
            <a:t>AppLoader</a:t>
          </a:r>
          <a:endParaRPr lang="en-US" dirty="0"/>
        </a:p>
      </dgm:t>
    </dgm:pt>
    <dgm:pt modelId="{8782DCE4-B1FA-486D-A805-9D4C587B2C7F}" type="parTrans" cxnId="{6E41EE03-BA95-4DED-9794-C1C6A99E3B2F}">
      <dgm:prSet/>
      <dgm:spPr/>
      <dgm:t>
        <a:bodyPr/>
        <a:lstStyle/>
        <a:p>
          <a:endParaRPr lang="en-US"/>
        </a:p>
      </dgm:t>
    </dgm:pt>
    <dgm:pt modelId="{81FC9FE7-BDD9-4BE3-85FA-0C6442ED7561}" type="sibTrans" cxnId="{6E41EE03-BA95-4DED-9794-C1C6A99E3B2F}">
      <dgm:prSet/>
      <dgm:spPr/>
      <dgm:t>
        <a:bodyPr/>
        <a:lstStyle/>
        <a:p>
          <a:endParaRPr lang="en-US"/>
        </a:p>
      </dgm:t>
    </dgm:pt>
    <dgm:pt modelId="{AB7B510B-3C1C-4C20-9241-83F26700231F}">
      <dgm:prSet/>
      <dgm:spPr/>
      <dgm:t>
        <a:bodyPr/>
        <a:lstStyle/>
        <a:p>
          <a:r>
            <a:rPr lang="en-US" dirty="0" smtClean="0"/>
            <a:t>World</a:t>
          </a:r>
        </a:p>
        <a:p>
          <a:r>
            <a:rPr lang="en-US" dirty="0" smtClean="0"/>
            <a:t>Renderer</a:t>
          </a:r>
          <a:endParaRPr lang="en-US" dirty="0"/>
        </a:p>
      </dgm:t>
    </dgm:pt>
    <dgm:pt modelId="{6F271E17-DFC7-49CE-8381-B5C06C273175}" type="parTrans" cxnId="{082422F8-FA4C-4B96-A0B3-F4FAE35430F2}">
      <dgm:prSet/>
      <dgm:spPr/>
      <dgm:t>
        <a:bodyPr/>
        <a:lstStyle/>
        <a:p>
          <a:endParaRPr lang="en-US"/>
        </a:p>
      </dgm:t>
    </dgm:pt>
    <dgm:pt modelId="{DF88126F-CD99-4BFC-9E4E-47AC960339B0}" type="sibTrans" cxnId="{082422F8-FA4C-4B96-A0B3-F4FAE35430F2}">
      <dgm:prSet/>
      <dgm:spPr/>
      <dgm:t>
        <a:bodyPr/>
        <a:lstStyle/>
        <a:p>
          <a:endParaRPr lang="en-US"/>
        </a:p>
      </dgm:t>
    </dgm:pt>
    <dgm:pt modelId="{326816B6-1C29-4A76-9902-6646B9E7FA63}">
      <dgm:prSet/>
      <dgm:spPr/>
      <dgm:t>
        <a:bodyPr/>
        <a:lstStyle/>
        <a:p>
          <a:r>
            <a:rPr lang="en-US" dirty="0" smtClean="0"/>
            <a:t>Actors</a:t>
          </a:r>
        </a:p>
        <a:p>
          <a:r>
            <a:rPr lang="en-US" dirty="0" smtClean="0"/>
            <a:t>Renderer</a:t>
          </a:r>
          <a:endParaRPr lang="en-US" dirty="0"/>
        </a:p>
      </dgm:t>
    </dgm:pt>
    <dgm:pt modelId="{00C5FC79-BB98-4722-87FF-22C5B37882FC}" type="parTrans" cxnId="{F7FCEEFA-2F14-449B-92CF-02B2FAF39F5E}">
      <dgm:prSet/>
      <dgm:spPr/>
      <dgm:t>
        <a:bodyPr/>
        <a:lstStyle/>
        <a:p>
          <a:endParaRPr lang="en-US"/>
        </a:p>
      </dgm:t>
    </dgm:pt>
    <dgm:pt modelId="{6E88BC21-625C-4A85-8A5B-F21C9AAFB5A9}" type="sibTrans" cxnId="{F7FCEEFA-2F14-449B-92CF-02B2FAF39F5E}">
      <dgm:prSet/>
      <dgm:spPr/>
      <dgm:t>
        <a:bodyPr/>
        <a:lstStyle/>
        <a:p>
          <a:endParaRPr lang="en-US"/>
        </a:p>
      </dgm:t>
    </dgm:pt>
    <dgm:pt modelId="{2123E17D-B3EB-477B-85F2-63411B6218AB}">
      <dgm:prSet/>
      <dgm:spPr/>
      <dgm:t>
        <a:bodyPr/>
        <a:lstStyle/>
        <a:p>
          <a:r>
            <a:rPr lang="en-US" dirty="0" smtClean="0"/>
            <a:t>Weather</a:t>
          </a:r>
          <a:endParaRPr lang="en-US" dirty="0"/>
        </a:p>
      </dgm:t>
    </dgm:pt>
    <dgm:pt modelId="{7A85290F-B4A4-42D0-A467-1524F30876CD}" type="parTrans" cxnId="{2E4D575D-770B-4D26-B509-C8E82394CEA2}">
      <dgm:prSet/>
      <dgm:spPr/>
      <dgm:t>
        <a:bodyPr/>
        <a:lstStyle/>
        <a:p>
          <a:endParaRPr lang="en-US"/>
        </a:p>
      </dgm:t>
    </dgm:pt>
    <dgm:pt modelId="{B541599C-9FA0-4B1C-A5D8-A9657C536CE2}" type="sibTrans" cxnId="{2E4D575D-770B-4D26-B509-C8E82394CEA2}">
      <dgm:prSet/>
      <dgm:spPr/>
      <dgm:t>
        <a:bodyPr/>
        <a:lstStyle/>
        <a:p>
          <a:endParaRPr lang="en-US"/>
        </a:p>
      </dgm:t>
    </dgm:pt>
    <dgm:pt modelId="{34EC65A0-1099-42D7-ACB9-3F3D509BAEB7}">
      <dgm:prSet/>
      <dgm:spPr/>
      <dgm:t>
        <a:bodyPr/>
        <a:lstStyle/>
        <a:p>
          <a:r>
            <a:rPr lang="en-US" dirty="0" smtClean="0"/>
            <a:t>History</a:t>
          </a:r>
          <a:endParaRPr lang="en-US" dirty="0"/>
        </a:p>
      </dgm:t>
    </dgm:pt>
    <dgm:pt modelId="{2E6A491E-406E-4469-ADC7-2D72634A130B}" type="parTrans" cxnId="{0075C688-4F91-4401-90BC-DC0BEFC95351}">
      <dgm:prSet/>
      <dgm:spPr/>
      <dgm:t>
        <a:bodyPr/>
        <a:lstStyle/>
        <a:p>
          <a:endParaRPr lang="en-US"/>
        </a:p>
      </dgm:t>
    </dgm:pt>
    <dgm:pt modelId="{2BA6D69D-F24B-4594-AC5F-BDA534FE07B9}" type="sibTrans" cxnId="{0075C688-4F91-4401-90BC-DC0BEFC95351}">
      <dgm:prSet/>
      <dgm:spPr/>
      <dgm:t>
        <a:bodyPr/>
        <a:lstStyle/>
        <a:p>
          <a:endParaRPr lang="en-US"/>
        </a:p>
      </dgm:t>
    </dgm:pt>
    <dgm:pt modelId="{9478537D-34E7-4879-89D5-FD411D9BDB25}">
      <dgm:prSet/>
      <dgm:spPr/>
      <dgm:t>
        <a:bodyPr/>
        <a:lstStyle/>
        <a:p>
          <a:r>
            <a:rPr lang="en-US" dirty="0" smtClean="0"/>
            <a:t>Land</a:t>
          </a:r>
        </a:p>
        <a:p>
          <a:r>
            <a:rPr lang="en-US" dirty="0" smtClean="0"/>
            <a:t>Ownership</a:t>
          </a:r>
          <a:endParaRPr lang="en-US" dirty="0"/>
        </a:p>
      </dgm:t>
    </dgm:pt>
    <dgm:pt modelId="{F6BD14BE-18BC-4059-ADAE-6F832099C416}" type="parTrans" cxnId="{029742B2-92D3-4C13-A827-EB26F3E34130}">
      <dgm:prSet/>
      <dgm:spPr/>
      <dgm:t>
        <a:bodyPr/>
        <a:lstStyle/>
        <a:p>
          <a:endParaRPr lang="en-US"/>
        </a:p>
      </dgm:t>
    </dgm:pt>
    <dgm:pt modelId="{BDC9DB06-3A08-458E-9134-F80439C56E10}" type="sibTrans" cxnId="{029742B2-92D3-4C13-A827-EB26F3E34130}">
      <dgm:prSet/>
      <dgm:spPr/>
      <dgm:t>
        <a:bodyPr/>
        <a:lstStyle/>
        <a:p>
          <a:endParaRPr lang="en-US"/>
        </a:p>
      </dgm:t>
    </dgm:pt>
    <dgm:pt modelId="{E9DE3538-6A67-4E9D-9BBD-9AF73E1DB1DE}">
      <dgm:prSet/>
      <dgm:spPr/>
      <dgm:t>
        <a:bodyPr/>
        <a:lstStyle/>
        <a:p>
          <a:r>
            <a:rPr lang="en-US" dirty="0" smtClean="0"/>
            <a:t>Factions</a:t>
          </a:r>
          <a:endParaRPr lang="en-US" dirty="0"/>
        </a:p>
      </dgm:t>
    </dgm:pt>
    <dgm:pt modelId="{06EA448C-2FF7-4F6F-9AAF-BC2D211B3692}" type="parTrans" cxnId="{8BB06D3B-3950-40F0-9951-9885061884F3}">
      <dgm:prSet/>
      <dgm:spPr/>
      <dgm:t>
        <a:bodyPr/>
        <a:lstStyle/>
        <a:p>
          <a:endParaRPr lang="en-US"/>
        </a:p>
      </dgm:t>
    </dgm:pt>
    <dgm:pt modelId="{3E5F8C3E-9AFB-46CE-AD12-55CE386B7AC2}" type="sibTrans" cxnId="{8BB06D3B-3950-40F0-9951-9885061884F3}">
      <dgm:prSet/>
      <dgm:spPr/>
      <dgm:t>
        <a:bodyPr/>
        <a:lstStyle/>
        <a:p>
          <a:endParaRPr lang="en-US"/>
        </a:p>
      </dgm:t>
    </dgm:pt>
    <dgm:pt modelId="{2AA7F366-099C-44C8-9EED-2DCCB47EBCD7}">
      <dgm:prSet/>
      <dgm:spPr/>
      <dgm:t>
        <a:bodyPr/>
        <a:lstStyle/>
        <a:p>
          <a:r>
            <a:rPr lang="en-US" dirty="0" err="1" smtClean="0"/>
            <a:t>Serialise</a:t>
          </a:r>
          <a:endParaRPr lang="en-US" dirty="0"/>
        </a:p>
      </dgm:t>
    </dgm:pt>
    <dgm:pt modelId="{11183E23-11F9-4A6A-AC12-3E63CFEB8902}" type="parTrans" cxnId="{82F7B490-EB13-4A7A-8E12-A68698274E45}">
      <dgm:prSet/>
      <dgm:spPr/>
      <dgm:t>
        <a:bodyPr/>
        <a:lstStyle/>
        <a:p>
          <a:endParaRPr lang="en-US"/>
        </a:p>
      </dgm:t>
    </dgm:pt>
    <dgm:pt modelId="{9BE71344-4E34-4C9D-9CF2-5ECC3A0D3FFB}" type="sibTrans" cxnId="{82F7B490-EB13-4A7A-8E12-A68698274E45}">
      <dgm:prSet/>
      <dgm:spPr/>
      <dgm:t>
        <a:bodyPr/>
        <a:lstStyle/>
        <a:p>
          <a:endParaRPr lang="en-US"/>
        </a:p>
      </dgm:t>
    </dgm:pt>
    <dgm:pt modelId="{2D39FBF7-4FBA-4083-AD3D-A47A19FAE885}">
      <dgm:prSet/>
      <dgm:spPr/>
      <dgm:t>
        <a:bodyPr/>
        <a:lstStyle/>
        <a:p>
          <a:r>
            <a:rPr lang="en-US" dirty="0" err="1" smtClean="0"/>
            <a:t>SaveGame</a:t>
          </a:r>
          <a:endParaRPr lang="en-US" dirty="0"/>
        </a:p>
      </dgm:t>
    </dgm:pt>
    <dgm:pt modelId="{3903A863-08DF-4BF0-B31B-12FFD8258D3A}" type="parTrans" cxnId="{8F93FD3B-16DD-4B17-AEF1-64A6B7DA0DDC}">
      <dgm:prSet/>
      <dgm:spPr/>
      <dgm:t>
        <a:bodyPr/>
        <a:lstStyle/>
        <a:p>
          <a:endParaRPr lang="en-US"/>
        </a:p>
      </dgm:t>
    </dgm:pt>
    <dgm:pt modelId="{A25632F2-09C1-4AFA-9A93-B9457DFCB81A}" type="sibTrans" cxnId="{8F93FD3B-16DD-4B17-AEF1-64A6B7DA0DDC}">
      <dgm:prSet/>
      <dgm:spPr/>
      <dgm:t>
        <a:bodyPr/>
        <a:lstStyle/>
        <a:p>
          <a:endParaRPr lang="en-US"/>
        </a:p>
      </dgm:t>
    </dgm:pt>
    <dgm:pt modelId="{BF517847-D1D4-4F7B-A2F4-A86D3FC057E3}">
      <dgm:prSet/>
      <dgm:spPr/>
      <dgm:t>
        <a:bodyPr/>
        <a:lstStyle/>
        <a:p>
          <a:r>
            <a:rPr lang="en-US" dirty="0" smtClean="0"/>
            <a:t>Post</a:t>
          </a:r>
        </a:p>
        <a:p>
          <a:r>
            <a:rPr lang="en-US" dirty="0" smtClean="0"/>
            <a:t>Processor</a:t>
          </a:r>
          <a:endParaRPr lang="en-US" dirty="0"/>
        </a:p>
      </dgm:t>
    </dgm:pt>
    <dgm:pt modelId="{9E354874-F95D-473C-B442-86A7DAE59805}" type="parTrans" cxnId="{1EC27D0F-7F79-411E-BBC1-9CD2032DC14C}">
      <dgm:prSet/>
      <dgm:spPr/>
      <dgm:t>
        <a:bodyPr/>
        <a:lstStyle/>
        <a:p>
          <a:endParaRPr lang="en-US"/>
        </a:p>
      </dgm:t>
    </dgm:pt>
    <dgm:pt modelId="{788E44BC-83DD-4B23-8687-40A816419E29}" type="sibTrans" cxnId="{1EC27D0F-7F79-411E-BBC1-9CD2032DC14C}">
      <dgm:prSet/>
      <dgm:spPr/>
      <dgm:t>
        <a:bodyPr/>
        <a:lstStyle/>
        <a:p>
          <a:endParaRPr lang="en-US"/>
        </a:p>
      </dgm:t>
    </dgm:pt>
    <dgm:pt modelId="{6EBA10E8-0EF5-4CC3-8C6D-6DCB13D7E7C2}">
      <dgm:prSet/>
      <dgm:spPr/>
      <dgm:t>
        <a:bodyPr/>
        <a:lstStyle/>
        <a:p>
          <a:r>
            <a:rPr lang="en-US" dirty="0" smtClean="0"/>
            <a:t>UI</a:t>
          </a:r>
        </a:p>
        <a:p>
          <a:r>
            <a:rPr lang="en-US" dirty="0" smtClean="0"/>
            <a:t>Renderer</a:t>
          </a:r>
          <a:endParaRPr lang="en-US" dirty="0"/>
        </a:p>
      </dgm:t>
    </dgm:pt>
    <dgm:pt modelId="{382DE5BD-7A7B-430A-9AED-C86F5ABFF6BD}" type="parTrans" cxnId="{89189352-BE00-44CC-A316-37E692AA4C56}">
      <dgm:prSet/>
      <dgm:spPr/>
      <dgm:t>
        <a:bodyPr/>
        <a:lstStyle/>
        <a:p>
          <a:endParaRPr lang="en-US"/>
        </a:p>
      </dgm:t>
    </dgm:pt>
    <dgm:pt modelId="{B55D4004-7175-4B73-BE77-222D7A1B9179}" type="sibTrans" cxnId="{89189352-BE00-44CC-A316-37E692AA4C56}">
      <dgm:prSet/>
      <dgm:spPr/>
      <dgm:t>
        <a:bodyPr/>
        <a:lstStyle/>
        <a:p>
          <a:endParaRPr lang="en-US"/>
        </a:p>
      </dgm:t>
    </dgm:pt>
    <dgm:pt modelId="{341F6D26-C693-4638-AF6F-991714D74FAF}">
      <dgm:prSet/>
      <dgm:spPr/>
      <dgm:t>
        <a:bodyPr/>
        <a:lstStyle/>
        <a:p>
          <a:r>
            <a:rPr lang="en-US" dirty="0" smtClean="0"/>
            <a:t>UI</a:t>
          </a:r>
          <a:endParaRPr lang="en-US" dirty="0"/>
        </a:p>
      </dgm:t>
    </dgm:pt>
    <dgm:pt modelId="{D78B7A0E-1F74-40DC-9949-B8F7DE4AAC39}" type="parTrans" cxnId="{F6C5D1E7-94D1-4E4E-8D8B-D82BB7951AEE}">
      <dgm:prSet/>
      <dgm:spPr/>
      <dgm:t>
        <a:bodyPr/>
        <a:lstStyle/>
        <a:p>
          <a:endParaRPr lang="en-US"/>
        </a:p>
      </dgm:t>
    </dgm:pt>
    <dgm:pt modelId="{F75AAF5E-1DBB-4FB9-B103-EED385E83D31}" type="sibTrans" cxnId="{F6C5D1E7-94D1-4E4E-8D8B-D82BB7951AEE}">
      <dgm:prSet/>
      <dgm:spPr/>
      <dgm:t>
        <a:bodyPr/>
        <a:lstStyle/>
        <a:p>
          <a:endParaRPr lang="en-US"/>
        </a:p>
      </dgm:t>
    </dgm:pt>
    <dgm:pt modelId="{717CF250-BE00-4A91-991B-CFA802434DA3}">
      <dgm:prSet/>
      <dgm:spPr/>
      <dgm:t>
        <a:bodyPr/>
        <a:lstStyle/>
        <a:p>
          <a:r>
            <a:rPr lang="en-US" dirty="0" smtClean="0"/>
            <a:t>UI Manager</a:t>
          </a:r>
          <a:endParaRPr lang="en-US" dirty="0"/>
        </a:p>
      </dgm:t>
    </dgm:pt>
    <dgm:pt modelId="{904EBBFD-160A-4F28-B211-5A348484AB6B}" type="parTrans" cxnId="{0842BCA4-E5CC-49C0-A9B9-F424226EACB1}">
      <dgm:prSet/>
      <dgm:spPr/>
      <dgm:t>
        <a:bodyPr/>
        <a:lstStyle/>
        <a:p>
          <a:endParaRPr lang="en-US"/>
        </a:p>
      </dgm:t>
    </dgm:pt>
    <dgm:pt modelId="{9A3AB35B-AC3D-40E7-80A7-A1A3DE378038}" type="sibTrans" cxnId="{0842BCA4-E5CC-49C0-A9B9-F424226EACB1}">
      <dgm:prSet/>
      <dgm:spPr/>
      <dgm:t>
        <a:bodyPr/>
        <a:lstStyle/>
        <a:p>
          <a:endParaRPr lang="en-US"/>
        </a:p>
      </dgm:t>
    </dgm:pt>
    <dgm:pt modelId="{53324B6B-CA3E-4B37-93ED-5D3B890EEC6E}">
      <dgm:prSet/>
      <dgm:spPr/>
      <dgm:t>
        <a:bodyPr/>
        <a:lstStyle/>
        <a:p>
          <a:r>
            <a:rPr lang="en-US" dirty="0" smtClean="0"/>
            <a:t>Font</a:t>
          </a:r>
          <a:endParaRPr lang="en-US" dirty="0"/>
        </a:p>
      </dgm:t>
    </dgm:pt>
    <dgm:pt modelId="{3ECE16B0-6F83-46FF-AEBE-486316282743}" type="parTrans" cxnId="{FB89B718-2EFB-4200-A542-3272F5DFFE75}">
      <dgm:prSet/>
      <dgm:spPr/>
      <dgm:t>
        <a:bodyPr/>
        <a:lstStyle/>
        <a:p>
          <a:endParaRPr lang="en-US"/>
        </a:p>
      </dgm:t>
    </dgm:pt>
    <dgm:pt modelId="{F7FA2015-191E-4E20-BA36-976727376132}" type="sibTrans" cxnId="{FB89B718-2EFB-4200-A542-3272F5DFFE75}">
      <dgm:prSet/>
      <dgm:spPr/>
      <dgm:t>
        <a:bodyPr/>
        <a:lstStyle/>
        <a:p>
          <a:endParaRPr lang="en-US"/>
        </a:p>
      </dgm:t>
    </dgm:pt>
    <dgm:pt modelId="{6C0D3F89-1222-4CAF-BE4A-313EEA9E971A}">
      <dgm:prSet/>
      <dgm:spPr/>
      <dgm:t>
        <a:bodyPr/>
        <a:lstStyle/>
        <a:p>
          <a:r>
            <a:rPr lang="en-US" dirty="0" smtClean="0"/>
            <a:t>Bitmap</a:t>
          </a:r>
          <a:endParaRPr lang="en-US" dirty="0"/>
        </a:p>
      </dgm:t>
    </dgm:pt>
    <dgm:pt modelId="{19A618E7-AF06-4452-A701-B98C4BFBD384}" type="parTrans" cxnId="{AEF767D5-8A53-4789-BABE-3BFEB8A1E747}">
      <dgm:prSet/>
      <dgm:spPr/>
      <dgm:t>
        <a:bodyPr/>
        <a:lstStyle/>
        <a:p>
          <a:endParaRPr lang="en-US"/>
        </a:p>
      </dgm:t>
    </dgm:pt>
    <dgm:pt modelId="{CA46617F-5DFE-4428-BC70-DA3115039A3A}" type="sibTrans" cxnId="{AEF767D5-8A53-4789-BABE-3BFEB8A1E747}">
      <dgm:prSet/>
      <dgm:spPr/>
      <dgm:t>
        <a:bodyPr/>
        <a:lstStyle/>
        <a:p>
          <a:endParaRPr lang="en-US"/>
        </a:p>
      </dgm:t>
    </dgm:pt>
    <dgm:pt modelId="{EC82488D-9458-4E96-A97F-86B38339086F}">
      <dgm:prSet/>
      <dgm:spPr/>
      <dgm:t>
        <a:bodyPr/>
        <a:lstStyle/>
        <a:p>
          <a:r>
            <a:rPr lang="en-US" dirty="0" smtClean="0"/>
            <a:t>Drawer</a:t>
          </a:r>
          <a:endParaRPr lang="en-US" dirty="0"/>
        </a:p>
      </dgm:t>
    </dgm:pt>
    <dgm:pt modelId="{33F3A758-4B0F-4758-AE45-4A7A7157AF09}" type="parTrans" cxnId="{D9EDD7D2-1633-4D52-A07C-1D7926DB9E49}">
      <dgm:prSet/>
      <dgm:spPr/>
      <dgm:t>
        <a:bodyPr/>
        <a:lstStyle/>
        <a:p>
          <a:endParaRPr lang="en-US"/>
        </a:p>
      </dgm:t>
    </dgm:pt>
    <dgm:pt modelId="{48609F92-00F2-433B-94A8-2754A1FF54A4}" type="sibTrans" cxnId="{D9EDD7D2-1633-4D52-A07C-1D7926DB9E49}">
      <dgm:prSet/>
      <dgm:spPr/>
      <dgm:t>
        <a:bodyPr/>
        <a:lstStyle/>
        <a:p>
          <a:endParaRPr lang="en-US"/>
        </a:p>
      </dgm:t>
    </dgm:pt>
    <dgm:pt modelId="{6E23F010-0ED6-41C4-843D-040AF1CC90C8}">
      <dgm:prSet/>
      <dgm:spPr/>
      <dgm:t>
        <a:bodyPr/>
        <a:lstStyle/>
        <a:p>
          <a:r>
            <a:rPr lang="en-US" dirty="0" smtClean="0"/>
            <a:t>Text</a:t>
          </a:r>
        </a:p>
        <a:p>
          <a:r>
            <a:rPr lang="en-US" dirty="0" smtClean="0"/>
            <a:t>Replacer</a:t>
          </a:r>
          <a:endParaRPr lang="en-US" dirty="0"/>
        </a:p>
      </dgm:t>
    </dgm:pt>
    <dgm:pt modelId="{8BBF5391-CC32-4B0D-B5A0-300BB405D7CB}" type="parTrans" cxnId="{B0C4E11E-3C36-4234-888B-FB48B69BD62B}">
      <dgm:prSet/>
      <dgm:spPr/>
      <dgm:t>
        <a:bodyPr/>
        <a:lstStyle/>
        <a:p>
          <a:endParaRPr lang="en-US"/>
        </a:p>
      </dgm:t>
    </dgm:pt>
    <dgm:pt modelId="{8A502D30-628A-4DC0-B500-B58AF738D10D}" type="sibTrans" cxnId="{B0C4E11E-3C36-4234-888B-FB48B69BD62B}">
      <dgm:prSet/>
      <dgm:spPr/>
      <dgm:t>
        <a:bodyPr/>
        <a:lstStyle/>
        <a:p>
          <a:endParaRPr lang="en-US"/>
        </a:p>
      </dgm:t>
    </dgm:pt>
    <dgm:pt modelId="{031CF952-B6C4-45C2-87F9-FB0C7A9B1FE0}">
      <dgm:prSet/>
      <dgm:spPr/>
      <dgm:t>
        <a:bodyPr/>
        <a:lstStyle/>
        <a:p>
          <a:r>
            <a:rPr lang="en-US" dirty="0" err="1" smtClean="0"/>
            <a:t>BiDi</a:t>
          </a:r>
          <a:endParaRPr lang="en-US" dirty="0" smtClean="0"/>
        </a:p>
        <a:p>
          <a:r>
            <a:rPr lang="en-US" dirty="0" smtClean="0"/>
            <a:t>Support</a:t>
          </a:r>
          <a:endParaRPr lang="en-US" dirty="0"/>
        </a:p>
      </dgm:t>
    </dgm:pt>
    <dgm:pt modelId="{67A05A92-9AAF-48B3-B587-60725D3C0445}" type="parTrans" cxnId="{F7B0A7B9-E922-4787-BAB3-75D7F8392049}">
      <dgm:prSet/>
      <dgm:spPr/>
      <dgm:t>
        <a:bodyPr/>
        <a:lstStyle/>
        <a:p>
          <a:endParaRPr lang="en-US"/>
        </a:p>
      </dgm:t>
    </dgm:pt>
    <dgm:pt modelId="{B6C8E5E5-C881-4374-B773-1FAF555353E0}" type="sibTrans" cxnId="{F7B0A7B9-E922-4787-BAB3-75D7F8392049}">
      <dgm:prSet/>
      <dgm:spPr/>
      <dgm:t>
        <a:bodyPr/>
        <a:lstStyle/>
        <a:p>
          <a:endParaRPr lang="en-US"/>
        </a:p>
      </dgm:t>
    </dgm:pt>
    <dgm:pt modelId="{5F95A06E-E4FB-4537-93A0-E2ABF13A82EF}">
      <dgm:prSet/>
      <dgm:spPr/>
      <dgm:t>
        <a:bodyPr/>
        <a:lstStyle/>
        <a:p>
          <a:r>
            <a:rPr lang="en-US" dirty="0" smtClean="0"/>
            <a:t>Rich Text</a:t>
          </a:r>
          <a:endParaRPr lang="en-US" dirty="0"/>
        </a:p>
      </dgm:t>
    </dgm:pt>
    <dgm:pt modelId="{9A39E0D3-6643-4F45-BC66-A16F83B3CA10}" type="parTrans" cxnId="{8D8BC37C-D300-4F71-B353-713619450A20}">
      <dgm:prSet/>
      <dgm:spPr/>
      <dgm:t>
        <a:bodyPr/>
        <a:lstStyle/>
        <a:p>
          <a:endParaRPr lang="en-US"/>
        </a:p>
      </dgm:t>
    </dgm:pt>
    <dgm:pt modelId="{3C603674-0863-469E-97BC-012D306977FB}" type="sibTrans" cxnId="{8D8BC37C-D300-4F71-B353-713619450A20}">
      <dgm:prSet/>
      <dgm:spPr/>
      <dgm:t>
        <a:bodyPr/>
        <a:lstStyle/>
        <a:p>
          <a:endParaRPr lang="en-US"/>
        </a:p>
      </dgm:t>
    </dgm:pt>
    <dgm:pt modelId="{E19D8505-676F-496C-A03B-A29D05E0C920}">
      <dgm:prSet/>
      <dgm:spPr/>
      <dgm:t>
        <a:bodyPr/>
        <a:lstStyle/>
        <a:p>
          <a:r>
            <a:rPr lang="en-US" dirty="0" smtClean="0"/>
            <a:t>Color</a:t>
          </a:r>
          <a:endParaRPr lang="en-US" dirty="0"/>
        </a:p>
      </dgm:t>
    </dgm:pt>
    <dgm:pt modelId="{A0FD8EAC-F077-47A7-B5B8-5E255EF25E14}" type="parTrans" cxnId="{0AD90D59-2D46-4246-BDE8-F0F10C700F26}">
      <dgm:prSet/>
      <dgm:spPr/>
      <dgm:t>
        <a:bodyPr/>
        <a:lstStyle/>
        <a:p>
          <a:endParaRPr lang="en-US"/>
        </a:p>
      </dgm:t>
    </dgm:pt>
    <dgm:pt modelId="{F31801DC-AC1B-4ACC-9C9B-4945AC16CD03}" type="sibTrans" cxnId="{0AD90D59-2D46-4246-BDE8-F0F10C700F26}">
      <dgm:prSet/>
      <dgm:spPr/>
      <dgm:t>
        <a:bodyPr/>
        <a:lstStyle/>
        <a:p>
          <a:endParaRPr lang="en-US"/>
        </a:p>
      </dgm:t>
    </dgm:pt>
    <dgm:pt modelId="{630F4905-99E0-4A2F-AAB2-30F7DECE76BC}">
      <dgm:prSet/>
      <dgm:spPr/>
      <dgm:t>
        <a:bodyPr/>
        <a:lstStyle/>
        <a:p>
          <a:r>
            <a:rPr lang="en-US" dirty="0" smtClean="0"/>
            <a:t>Charset</a:t>
          </a:r>
        </a:p>
        <a:p>
          <a:r>
            <a:rPr lang="en-US" dirty="0" smtClean="0"/>
            <a:t>Override</a:t>
          </a:r>
          <a:endParaRPr lang="en-US" dirty="0"/>
        </a:p>
      </dgm:t>
    </dgm:pt>
    <dgm:pt modelId="{F5A1D72B-8164-4901-8182-58AD56AF484B}" type="parTrans" cxnId="{8D2DBF7A-3F54-47DF-A282-BBC9D79DE136}">
      <dgm:prSet/>
      <dgm:spPr/>
      <dgm:t>
        <a:bodyPr/>
        <a:lstStyle/>
        <a:p>
          <a:endParaRPr lang="en-US"/>
        </a:p>
      </dgm:t>
    </dgm:pt>
    <dgm:pt modelId="{5029585D-BAD6-4BB5-9CD5-AB8DF34E34D3}" type="sibTrans" cxnId="{8D2DBF7A-3F54-47DF-A282-BBC9D79DE136}">
      <dgm:prSet/>
      <dgm:spPr/>
      <dgm:t>
        <a:bodyPr/>
        <a:lstStyle/>
        <a:p>
          <a:endParaRPr lang="en-US"/>
        </a:p>
      </dgm:t>
    </dgm:pt>
    <dgm:pt modelId="{CA1A8A30-9EE6-41D4-9609-43B3BE6D573F}">
      <dgm:prSet/>
      <dgm:spPr/>
      <dgm:t>
        <a:bodyPr/>
        <a:lstStyle/>
        <a:p>
          <a:r>
            <a:rPr lang="en-US" dirty="0" smtClean="0"/>
            <a:t>Furigana</a:t>
          </a:r>
          <a:endParaRPr lang="en-US" dirty="0"/>
        </a:p>
      </dgm:t>
    </dgm:pt>
    <dgm:pt modelId="{A6F67DA3-0E9B-4FFA-AB56-D4ABDAE2397A}" type="parTrans" cxnId="{31ADBDB7-563A-43B2-B64B-58083EC14307}">
      <dgm:prSet/>
      <dgm:spPr/>
      <dgm:t>
        <a:bodyPr/>
        <a:lstStyle/>
        <a:p>
          <a:endParaRPr lang="en-US"/>
        </a:p>
      </dgm:t>
    </dgm:pt>
    <dgm:pt modelId="{B21B41F4-A05C-4499-BCEF-1D7776628A9B}" type="sibTrans" cxnId="{31ADBDB7-563A-43B2-B64B-58083EC14307}">
      <dgm:prSet/>
      <dgm:spPr/>
      <dgm:t>
        <a:bodyPr/>
        <a:lstStyle/>
        <a:p>
          <a:endParaRPr lang="en-US"/>
        </a:p>
      </dgm:t>
    </dgm:pt>
    <dgm:pt modelId="{E1D4B921-D097-4279-9F51-E8B251308862}">
      <dgm:prSet/>
      <dgm:spPr/>
      <dgm:t>
        <a:bodyPr/>
        <a:lstStyle/>
        <a:p>
          <a:r>
            <a:rPr lang="en-US" dirty="0" smtClean="0"/>
            <a:t>Blocks</a:t>
          </a:r>
        </a:p>
        <a:p>
          <a:r>
            <a:rPr lang="en-US" dirty="0" smtClean="0"/>
            <a:t>Drawer</a:t>
          </a:r>
          <a:endParaRPr lang="en-US" dirty="0"/>
        </a:p>
      </dgm:t>
    </dgm:pt>
    <dgm:pt modelId="{4C58FD53-70BF-414B-AB46-41867F9EF7D3}" type="parTrans" cxnId="{1A4B5D00-ECA2-4C84-AB8A-B028DB16D09C}">
      <dgm:prSet/>
      <dgm:spPr/>
      <dgm:t>
        <a:bodyPr/>
        <a:lstStyle/>
        <a:p>
          <a:endParaRPr lang="en-US"/>
        </a:p>
      </dgm:t>
    </dgm:pt>
    <dgm:pt modelId="{9EABDFED-A684-4DD3-A0BF-9970ED00BF16}" type="sibTrans" cxnId="{1A4B5D00-ECA2-4C84-AB8A-B028DB16D09C}">
      <dgm:prSet/>
      <dgm:spPr/>
      <dgm:t>
        <a:bodyPr/>
        <a:lstStyle/>
        <a:p>
          <a:endParaRPr lang="en-US"/>
        </a:p>
      </dgm:t>
    </dgm:pt>
    <dgm:pt modelId="{4BC3F0D8-6DAE-4E96-855A-0450A53216B7}">
      <dgm:prSet/>
      <dgm:spPr/>
      <dgm:t>
        <a:bodyPr/>
        <a:lstStyle/>
        <a:p>
          <a:r>
            <a:rPr lang="en-US" dirty="0" err="1" smtClean="0"/>
            <a:t>Lightmap</a:t>
          </a:r>
          <a:endParaRPr lang="en-US" dirty="0" smtClean="0"/>
        </a:p>
        <a:p>
          <a:r>
            <a:rPr lang="en-US" dirty="0" smtClean="0"/>
            <a:t>Drawer</a:t>
          </a:r>
          <a:endParaRPr lang="en-US" dirty="0"/>
        </a:p>
      </dgm:t>
    </dgm:pt>
    <dgm:pt modelId="{91284364-2FEE-4E6D-A2F5-6FF93E91AC20}" type="parTrans" cxnId="{8B3BB5A2-7E09-49B9-9ABB-D779EBC3837C}">
      <dgm:prSet/>
      <dgm:spPr/>
      <dgm:t>
        <a:bodyPr/>
        <a:lstStyle/>
        <a:p>
          <a:endParaRPr lang="en-US"/>
        </a:p>
      </dgm:t>
    </dgm:pt>
    <dgm:pt modelId="{6379ADF2-E949-49FB-AA04-1715982648B8}" type="sibTrans" cxnId="{8B3BB5A2-7E09-49B9-9ABB-D779EBC3837C}">
      <dgm:prSet/>
      <dgm:spPr/>
      <dgm:t>
        <a:bodyPr/>
        <a:lstStyle/>
        <a:p>
          <a:endParaRPr lang="en-US"/>
        </a:p>
      </dgm:t>
    </dgm:pt>
    <dgm:pt modelId="{3CB8536C-B319-4E51-9226-5A812FBB0ACB}">
      <dgm:prSet/>
      <dgm:spPr/>
      <dgm:t>
        <a:bodyPr/>
        <a:lstStyle/>
        <a:p>
          <a:r>
            <a:rPr lang="en-US" dirty="0" smtClean="0"/>
            <a:t>World FX</a:t>
          </a:r>
          <a:endParaRPr lang="en-US" dirty="0"/>
        </a:p>
      </dgm:t>
    </dgm:pt>
    <dgm:pt modelId="{4CB9575C-559E-4FC7-B71A-E4B2A808001F}" type="parTrans" cxnId="{D3346E79-EDFB-4915-A721-3EC59508241E}">
      <dgm:prSet/>
      <dgm:spPr/>
      <dgm:t>
        <a:bodyPr/>
        <a:lstStyle/>
        <a:p>
          <a:endParaRPr lang="en-US"/>
        </a:p>
      </dgm:t>
    </dgm:pt>
    <dgm:pt modelId="{E4A6BB46-A305-4D02-823E-D53A802184FE}" type="sibTrans" cxnId="{D3346E79-EDFB-4915-A721-3EC59508241E}">
      <dgm:prSet/>
      <dgm:spPr/>
      <dgm:t>
        <a:bodyPr/>
        <a:lstStyle/>
        <a:p>
          <a:endParaRPr lang="en-US"/>
        </a:p>
      </dgm:t>
    </dgm:pt>
    <dgm:pt modelId="{0FFF08B1-8DB8-45C6-90C3-43C1EFC46F86}">
      <dgm:prSet/>
      <dgm:spPr/>
      <dgm:t>
        <a:bodyPr/>
        <a:lstStyle/>
        <a:p>
          <a:r>
            <a:rPr lang="en-US" dirty="0" smtClean="0"/>
            <a:t>Weather</a:t>
          </a:r>
        </a:p>
        <a:p>
          <a:r>
            <a:rPr lang="en-US" dirty="0" smtClean="0"/>
            <a:t>Drawer</a:t>
          </a:r>
          <a:endParaRPr lang="en-US" dirty="0"/>
        </a:p>
      </dgm:t>
    </dgm:pt>
    <dgm:pt modelId="{65D4D509-1610-48C2-AF22-A571869462FE}" type="parTrans" cxnId="{448D9861-87F4-4A09-835A-F1F930EA783D}">
      <dgm:prSet/>
      <dgm:spPr/>
      <dgm:t>
        <a:bodyPr/>
        <a:lstStyle/>
        <a:p>
          <a:endParaRPr lang="en-US"/>
        </a:p>
      </dgm:t>
    </dgm:pt>
    <dgm:pt modelId="{18ED46B7-AB47-4F16-AB2A-4E1CBCF08774}" type="sibTrans" cxnId="{448D9861-87F4-4A09-835A-F1F930EA783D}">
      <dgm:prSet/>
      <dgm:spPr/>
      <dgm:t>
        <a:bodyPr/>
        <a:lstStyle/>
        <a:p>
          <a:endParaRPr lang="en-US"/>
        </a:p>
      </dgm:t>
    </dgm:pt>
    <dgm:pt modelId="{85010168-AFAC-4F5E-84FC-D8829247C2B0}" type="pres">
      <dgm:prSet presAssocID="{164FAC22-9CF0-46ED-BFDE-89DE9ECF5CB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535188-06F6-4A71-B8E7-43AEF776BB46}" type="pres">
      <dgm:prSet presAssocID="{13B4EFF3-D7AC-4E7F-965D-A4F01DA4C4EA}" presName="vertOne" presStyleCnt="0"/>
      <dgm:spPr/>
    </dgm:pt>
    <dgm:pt modelId="{726E2895-46FE-4F34-ADEC-050FCDE53068}" type="pres">
      <dgm:prSet presAssocID="{13B4EFF3-D7AC-4E7F-965D-A4F01DA4C4EA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448D2C-D13B-418D-BBF8-0C247DFEB394}" type="pres">
      <dgm:prSet presAssocID="{13B4EFF3-D7AC-4E7F-965D-A4F01DA4C4EA}" presName="parTransOne" presStyleCnt="0"/>
      <dgm:spPr/>
    </dgm:pt>
    <dgm:pt modelId="{EBD5F829-25C3-4DCC-BD05-ECE97D9EA86B}" type="pres">
      <dgm:prSet presAssocID="{13B4EFF3-D7AC-4E7F-965D-A4F01DA4C4EA}" presName="horzOne" presStyleCnt="0"/>
      <dgm:spPr/>
    </dgm:pt>
    <dgm:pt modelId="{879CC35F-D94F-42B1-944B-E62B25A229DB}" type="pres">
      <dgm:prSet presAssocID="{12690798-4DFC-407D-B5BB-AE984BCCEFEB}" presName="vertTwo" presStyleCnt="0"/>
      <dgm:spPr/>
    </dgm:pt>
    <dgm:pt modelId="{6C82B4AD-D830-4FE9-9521-4AB06C249A4E}" type="pres">
      <dgm:prSet presAssocID="{12690798-4DFC-407D-B5BB-AE984BCCEFEB}" presName="txTwo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E7363-2F9B-4CB0-8345-A6418BC046CE}" type="pres">
      <dgm:prSet presAssocID="{12690798-4DFC-407D-B5BB-AE984BCCEFEB}" presName="parTransTwo" presStyleCnt="0"/>
      <dgm:spPr/>
    </dgm:pt>
    <dgm:pt modelId="{6506205D-05FA-4350-8E22-8C7B82BD2DAC}" type="pres">
      <dgm:prSet presAssocID="{12690798-4DFC-407D-B5BB-AE984BCCEFEB}" presName="horzTwo" presStyleCnt="0"/>
      <dgm:spPr/>
    </dgm:pt>
    <dgm:pt modelId="{7354E976-A77E-4F4F-A652-363CC7E4380F}" type="pres">
      <dgm:prSet presAssocID="{CA33F2AB-7BE8-465A-97ED-BC6278F4D5C8}" presName="vertThree" presStyleCnt="0"/>
      <dgm:spPr/>
    </dgm:pt>
    <dgm:pt modelId="{1611D958-B552-4C82-B50B-15D54B5B3A5E}" type="pres">
      <dgm:prSet presAssocID="{CA33F2AB-7BE8-465A-97ED-BC6278F4D5C8}" presName="txThree" presStyleLbl="node3" presStyleIdx="0" presStyleCnt="7">
        <dgm:presLayoutVars>
          <dgm:chPref val="3"/>
        </dgm:presLayoutVars>
      </dgm:prSet>
      <dgm:spPr/>
    </dgm:pt>
    <dgm:pt modelId="{4C5923A7-6DA6-4090-BE2F-7F262B205D48}" type="pres">
      <dgm:prSet presAssocID="{CA33F2AB-7BE8-465A-97ED-BC6278F4D5C8}" presName="parTransThree" presStyleCnt="0"/>
      <dgm:spPr/>
    </dgm:pt>
    <dgm:pt modelId="{459595AD-6CBD-4EA6-9A08-0F686874DE41}" type="pres">
      <dgm:prSet presAssocID="{CA33F2AB-7BE8-465A-97ED-BC6278F4D5C8}" presName="horzThree" presStyleCnt="0"/>
      <dgm:spPr/>
    </dgm:pt>
    <dgm:pt modelId="{CC3D7B06-AD9B-408A-BDA4-4C741C2BD73F}" type="pres">
      <dgm:prSet presAssocID="{AB7B510B-3C1C-4C20-9241-83F26700231F}" presName="vertFour" presStyleCnt="0">
        <dgm:presLayoutVars>
          <dgm:chPref val="3"/>
        </dgm:presLayoutVars>
      </dgm:prSet>
      <dgm:spPr/>
    </dgm:pt>
    <dgm:pt modelId="{EEF9DFF8-D567-4ABE-8770-83436D789969}" type="pres">
      <dgm:prSet presAssocID="{AB7B510B-3C1C-4C20-9241-83F26700231F}" presName="txFour" presStyleLbl="node4" presStyleIdx="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6CB38-D2FA-4F16-861B-7F71A14A5462}" type="pres">
      <dgm:prSet presAssocID="{AB7B510B-3C1C-4C20-9241-83F26700231F}" presName="parTransFour" presStyleCnt="0"/>
      <dgm:spPr/>
    </dgm:pt>
    <dgm:pt modelId="{B9F726FE-6864-402B-88D0-23900D897356}" type="pres">
      <dgm:prSet presAssocID="{AB7B510B-3C1C-4C20-9241-83F26700231F}" presName="horzFour" presStyleCnt="0"/>
      <dgm:spPr/>
    </dgm:pt>
    <dgm:pt modelId="{46FCCCB4-4053-4A60-8BF1-98266F7E5C1E}" type="pres">
      <dgm:prSet presAssocID="{E1D4B921-D097-4279-9F51-E8B251308862}" presName="vertFour" presStyleCnt="0">
        <dgm:presLayoutVars>
          <dgm:chPref val="3"/>
        </dgm:presLayoutVars>
      </dgm:prSet>
      <dgm:spPr/>
    </dgm:pt>
    <dgm:pt modelId="{77D0098E-A4FE-4E33-A65F-83FADDFD96EE}" type="pres">
      <dgm:prSet presAssocID="{E1D4B921-D097-4279-9F51-E8B251308862}" presName="txFour" presStyleLbl="node4" presStyleIdx="1" presStyleCnt="27">
        <dgm:presLayoutVars>
          <dgm:chPref val="3"/>
        </dgm:presLayoutVars>
      </dgm:prSet>
      <dgm:spPr/>
    </dgm:pt>
    <dgm:pt modelId="{0E6512DA-DAC0-46DA-8A4C-FAE654B646FD}" type="pres">
      <dgm:prSet presAssocID="{E1D4B921-D097-4279-9F51-E8B251308862}" presName="horzFour" presStyleCnt="0"/>
      <dgm:spPr/>
    </dgm:pt>
    <dgm:pt modelId="{6BBAEB5C-6D11-4477-B277-D89FD1E0D769}" type="pres">
      <dgm:prSet presAssocID="{9EABDFED-A684-4DD3-A0BF-9970ED00BF16}" presName="sibSpaceFour" presStyleCnt="0"/>
      <dgm:spPr/>
    </dgm:pt>
    <dgm:pt modelId="{334F0333-8D3C-4B4F-8D2D-76BEA1AB9290}" type="pres">
      <dgm:prSet presAssocID="{4BC3F0D8-6DAE-4E96-855A-0450A53216B7}" presName="vertFour" presStyleCnt="0">
        <dgm:presLayoutVars>
          <dgm:chPref val="3"/>
        </dgm:presLayoutVars>
      </dgm:prSet>
      <dgm:spPr/>
    </dgm:pt>
    <dgm:pt modelId="{4BD4EDBD-F5EF-4BC2-82E3-E4E8C4DA4F14}" type="pres">
      <dgm:prSet presAssocID="{4BC3F0D8-6DAE-4E96-855A-0450A53216B7}" presName="txFour" presStyleLbl="node4" presStyleIdx="2" presStyleCnt="27">
        <dgm:presLayoutVars>
          <dgm:chPref val="3"/>
        </dgm:presLayoutVars>
      </dgm:prSet>
      <dgm:spPr/>
    </dgm:pt>
    <dgm:pt modelId="{BD072B07-C2E0-454B-BC93-20342CC49A7E}" type="pres">
      <dgm:prSet presAssocID="{4BC3F0D8-6DAE-4E96-855A-0450A53216B7}" presName="horzFour" presStyleCnt="0"/>
      <dgm:spPr/>
    </dgm:pt>
    <dgm:pt modelId="{0D295B70-88E9-44E6-BD77-4E9E145F0139}" type="pres">
      <dgm:prSet presAssocID="{6379ADF2-E949-49FB-AA04-1715982648B8}" presName="sibSpaceFour" presStyleCnt="0"/>
      <dgm:spPr/>
    </dgm:pt>
    <dgm:pt modelId="{2AB32FC2-30F1-41F8-BCB2-A9ACF1B0CC34}" type="pres">
      <dgm:prSet presAssocID="{3CB8536C-B319-4E51-9226-5A812FBB0ACB}" presName="vertFour" presStyleCnt="0">
        <dgm:presLayoutVars>
          <dgm:chPref val="3"/>
        </dgm:presLayoutVars>
      </dgm:prSet>
      <dgm:spPr/>
    </dgm:pt>
    <dgm:pt modelId="{44763DA9-8B7D-4113-BE3E-20F9BA0D1324}" type="pres">
      <dgm:prSet presAssocID="{3CB8536C-B319-4E51-9226-5A812FBB0ACB}" presName="txFour" presStyleLbl="node4" presStyleIdx="3" presStyleCnt="27">
        <dgm:presLayoutVars>
          <dgm:chPref val="3"/>
        </dgm:presLayoutVars>
      </dgm:prSet>
      <dgm:spPr/>
    </dgm:pt>
    <dgm:pt modelId="{F51BE855-5049-4499-8D21-4CD7FA4D121B}" type="pres">
      <dgm:prSet presAssocID="{3CB8536C-B319-4E51-9226-5A812FBB0ACB}" presName="horzFour" presStyleCnt="0"/>
      <dgm:spPr/>
    </dgm:pt>
    <dgm:pt modelId="{0216C92B-C2E6-49E7-B4BE-86EFF5787CFD}" type="pres">
      <dgm:prSet presAssocID="{E4A6BB46-A305-4D02-823E-D53A802184FE}" presName="sibSpaceFour" presStyleCnt="0"/>
      <dgm:spPr/>
    </dgm:pt>
    <dgm:pt modelId="{EA95E2D9-7029-4D81-823F-E4D93B43AB80}" type="pres">
      <dgm:prSet presAssocID="{0FFF08B1-8DB8-45C6-90C3-43C1EFC46F86}" presName="vertFour" presStyleCnt="0">
        <dgm:presLayoutVars>
          <dgm:chPref val="3"/>
        </dgm:presLayoutVars>
      </dgm:prSet>
      <dgm:spPr/>
    </dgm:pt>
    <dgm:pt modelId="{8BA8B7F1-00B6-4E1A-8284-CD23E09D7F2C}" type="pres">
      <dgm:prSet presAssocID="{0FFF08B1-8DB8-45C6-90C3-43C1EFC46F86}" presName="txFour" presStyleLbl="node4" presStyleIdx="4" presStyleCnt="27">
        <dgm:presLayoutVars>
          <dgm:chPref val="3"/>
        </dgm:presLayoutVars>
      </dgm:prSet>
      <dgm:spPr/>
    </dgm:pt>
    <dgm:pt modelId="{2B6B09FA-A349-44DD-97C4-8289B9CC5E94}" type="pres">
      <dgm:prSet presAssocID="{0FFF08B1-8DB8-45C6-90C3-43C1EFC46F86}" presName="horzFour" presStyleCnt="0"/>
      <dgm:spPr/>
    </dgm:pt>
    <dgm:pt modelId="{D2CA18B5-5D97-4D71-BE3E-9085105D6F44}" type="pres">
      <dgm:prSet presAssocID="{DF88126F-CD99-4BFC-9E4E-47AC960339B0}" presName="sibSpaceFour" presStyleCnt="0"/>
      <dgm:spPr/>
    </dgm:pt>
    <dgm:pt modelId="{5A2CB00D-64DB-4EA0-940F-E840A0D963EA}" type="pres">
      <dgm:prSet presAssocID="{326816B6-1C29-4A76-9902-6646B9E7FA63}" presName="vertFour" presStyleCnt="0">
        <dgm:presLayoutVars>
          <dgm:chPref val="3"/>
        </dgm:presLayoutVars>
      </dgm:prSet>
      <dgm:spPr/>
    </dgm:pt>
    <dgm:pt modelId="{FCA56B87-A03D-4FD3-A69B-8B04EA3CD7DE}" type="pres">
      <dgm:prSet presAssocID="{326816B6-1C29-4A76-9902-6646B9E7FA63}" presName="txFour" presStyleLbl="node4" presStyleIdx="5" presStyleCnt="27">
        <dgm:presLayoutVars>
          <dgm:chPref val="3"/>
        </dgm:presLayoutVars>
      </dgm:prSet>
      <dgm:spPr/>
    </dgm:pt>
    <dgm:pt modelId="{982CCAC5-40D5-48D2-A648-A31B660D0911}" type="pres">
      <dgm:prSet presAssocID="{326816B6-1C29-4A76-9902-6646B9E7FA63}" presName="horzFour" presStyleCnt="0"/>
      <dgm:spPr/>
    </dgm:pt>
    <dgm:pt modelId="{D5324D38-2F29-4073-968E-7AE7D9AB8C96}" type="pres">
      <dgm:prSet presAssocID="{6E88BC21-625C-4A85-8A5B-F21C9AAFB5A9}" presName="sibSpaceFour" presStyleCnt="0"/>
      <dgm:spPr/>
    </dgm:pt>
    <dgm:pt modelId="{B2590502-4213-444D-9280-2944D657D835}" type="pres">
      <dgm:prSet presAssocID="{6EBA10E8-0EF5-4CC3-8C6D-6DCB13D7E7C2}" presName="vertFour" presStyleCnt="0">
        <dgm:presLayoutVars>
          <dgm:chPref val="3"/>
        </dgm:presLayoutVars>
      </dgm:prSet>
      <dgm:spPr/>
    </dgm:pt>
    <dgm:pt modelId="{3FF847FD-9BB6-4DE5-A773-1F83C0178875}" type="pres">
      <dgm:prSet presAssocID="{6EBA10E8-0EF5-4CC3-8C6D-6DCB13D7E7C2}" presName="txFour" presStyleLbl="node4" presStyleIdx="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7C0C44-D20A-4441-8F0B-3A48C23E54D1}" type="pres">
      <dgm:prSet presAssocID="{6EBA10E8-0EF5-4CC3-8C6D-6DCB13D7E7C2}" presName="horzFour" presStyleCnt="0"/>
      <dgm:spPr/>
    </dgm:pt>
    <dgm:pt modelId="{EC97F965-4F35-44B8-8DED-14B3D1E95E01}" type="pres">
      <dgm:prSet presAssocID="{B55D4004-7175-4B73-BE77-222D7A1B9179}" presName="sibSpaceFour" presStyleCnt="0"/>
      <dgm:spPr/>
    </dgm:pt>
    <dgm:pt modelId="{2B9C9D30-7DFF-4AAC-AC04-8DE9E15CCBAD}" type="pres">
      <dgm:prSet presAssocID="{BF517847-D1D4-4F7B-A2F4-A86D3FC057E3}" presName="vertFour" presStyleCnt="0">
        <dgm:presLayoutVars>
          <dgm:chPref val="3"/>
        </dgm:presLayoutVars>
      </dgm:prSet>
      <dgm:spPr/>
    </dgm:pt>
    <dgm:pt modelId="{F228346A-7C81-4D18-BA63-ED22A849575B}" type="pres">
      <dgm:prSet presAssocID="{BF517847-D1D4-4F7B-A2F4-A86D3FC057E3}" presName="txFour" presStyleLbl="node4" presStyleIdx="7" presStyleCnt="27">
        <dgm:presLayoutVars>
          <dgm:chPref val="3"/>
        </dgm:presLayoutVars>
      </dgm:prSet>
      <dgm:spPr/>
    </dgm:pt>
    <dgm:pt modelId="{B2AE1E1E-C2A8-461D-AB5B-0832D2283AC6}" type="pres">
      <dgm:prSet presAssocID="{BF517847-D1D4-4F7B-A2F4-A86D3FC057E3}" presName="horzFour" presStyleCnt="0"/>
      <dgm:spPr/>
    </dgm:pt>
    <dgm:pt modelId="{34F78D4C-F684-4165-A993-AE36B9EA4DD8}" type="pres">
      <dgm:prSet presAssocID="{FAE62445-38D3-48D8-B914-EFA00EA160FD}" presName="sibSpaceThree" presStyleCnt="0"/>
      <dgm:spPr/>
    </dgm:pt>
    <dgm:pt modelId="{836D340A-3471-4EC9-8085-64D76526917B}" type="pres">
      <dgm:prSet presAssocID="{341F6D26-C693-4638-AF6F-991714D74FAF}" presName="vertThree" presStyleCnt="0"/>
      <dgm:spPr/>
    </dgm:pt>
    <dgm:pt modelId="{071DF267-4111-41F2-8AD5-260BC3D96BE0}" type="pres">
      <dgm:prSet presAssocID="{341F6D26-C693-4638-AF6F-991714D74FAF}" presName="txThree" presStyleLbl="node3" presStyleIdx="1" presStyleCnt="7">
        <dgm:presLayoutVars>
          <dgm:chPref val="3"/>
        </dgm:presLayoutVars>
      </dgm:prSet>
      <dgm:spPr/>
    </dgm:pt>
    <dgm:pt modelId="{93EF1203-577F-4EBF-9331-1C112DB4CE99}" type="pres">
      <dgm:prSet presAssocID="{341F6D26-C693-4638-AF6F-991714D74FAF}" presName="parTransThree" presStyleCnt="0"/>
      <dgm:spPr/>
    </dgm:pt>
    <dgm:pt modelId="{54E5874A-CC70-4F71-81BF-B6365C426E5D}" type="pres">
      <dgm:prSet presAssocID="{341F6D26-C693-4638-AF6F-991714D74FAF}" presName="horzThree" presStyleCnt="0"/>
      <dgm:spPr/>
    </dgm:pt>
    <dgm:pt modelId="{955311A3-7054-480F-82CF-DF04116A3C1F}" type="pres">
      <dgm:prSet presAssocID="{717CF250-BE00-4A91-991B-CFA802434DA3}" presName="vertFour" presStyleCnt="0">
        <dgm:presLayoutVars>
          <dgm:chPref val="3"/>
        </dgm:presLayoutVars>
      </dgm:prSet>
      <dgm:spPr/>
    </dgm:pt>
    <dgm:pt modelId="{AE3A3F71-06FE-4827-A7A5-BCA6E502F955}" type="pres">
      <dgm:prSet presAssocID="{717CF250-BE00-4A91-991B-CFA802434DA3}" presName="txFour" presStyleLbl="node4" presStyleIdx="8" presStyleCnt="27">
        <dgm:presLayoutVars>
          <dgm:chPref val="3"/>
        </dgm:presLayoutVars>
      </dgm:prSet>
      <dgm:spPr/>
    </dgm:pt>
    <dgm:pt modelId="{928E60A7-15CD-4635-B2E4-6CCF79ADD833}" type="pres">
      <dgm:prSet presAssocID="{717CF250-BE00-4A91-991B-CFA802434DA3}" presName="horzFour" presStyleCnt="0"/>
      <dgm:spPr/>
    </dgm:pt>
    <dgm:pt modelId="{E7F1C192-6D99-4F3D-96AF-F77FD50CA866}" type="pres">
      <dgm:prSet presAssocID="{9A3AB35B-AC3D-40E7-80A7-A1A3DE378038}" presName="sibSpaceFour" presStyleCnt="0"/>
      <dgm:spPr/>
    </dgm:pt>
    <dgm:pt modelId="{281DECCF-DA0E-4D35-AE5C-D3A4A39621DB}" type="pres">
      <dgm:prSet presAssocID="{53324B6B-CA3E-4B37-93ED-5D3B890EEC6E}" presName="vertFour" presStyleCnt="0">
        <dgm:presLayoutVars>
          <dgm:chPref val="3"/>
        </dgm:presLayoutVars>
      </dgm:prSet>
      <dgm:spPr/>
    </dgm:pt>
    <dgm:pt modelId="{D1CC447F-A8A4-47DD-8F9E-3BAF103083FC}" type="pres">
      <dgm:prSet presAssocID="{53324B6B-CA3E-4B37-93ED-5D3B890EEC6E}" presName="txFour" presStyleLbl="node4" presStyleIdx="9" presStyleCnt="27">
        <dgm:presLayoutVars>
          <dgm:chPref val="3"/>
        </dgm:presLayoutVars>
      </dgm:prSet>
      <dgm:spPr/>
    </dgm:pt>
    <dgm:pt modelId="{6FE66DE1-F6E1-4D1F-9C75-DCBF6AF75273}" type="pres">
      <dgm:prSet presAssocID="{53324B6B-CA3E-4B37-93ED-5D3B890EEC6E}" presName="parTransFour" presStyleCnt="0"/>
      <dgm:spPr/>
    </dgm:pt>
    <dgm:pt modelId="{82E53D93-9170-4350-B61D-09DEFC821265}" type="pres">
      <dgm:prSet presAssocID="{53324B6B-CA3E-4B37-93ED-5D3B890EEC6E}" presName="horzFour" presStyleCnt="0"/>
      <dgm:spPr/>
    </dgm:pt>
    <dgm:pt modelId="{67194DFB-8BE0-428F-9C0A-13E110C1076D}" type="pres">
      <dgm:prSet presAssocID="{6C0D3F89-1222-4CAF-BE4A-313EEA9E971A}" presName="vertFour" presStyleCnt="0">
        <dgm:presLayoutVars>
          <dgm:chPref val="3"/>
        </dgm:presLayoutVars>
      </dgm:prSet>
      <dgm:spPr/>
    </dgm:pt>
    <dgm:pt modelId="{65F0A864-CA05-405E-BCA2-CE524147F373}" type="pres">
      <dgm:prSet presAssocID="{6C0D3F89-1222-4CAF-BE4A-313EEA9E971A}" presName="txFour" presStyleLbl="node4" presStyleIdx="1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760C34-5368-4F27-86BE-1DA2DA609DE0}" type="pres">
      <dgm:prSet presAssocID="{6C0D3F89-1222-4CAF-BE4A-313EEA9E971A}" presName="horzFour" presStyleCnt="0"/>
      <dgm:spPr/>
    </dgm:pt>
    <dgm:pt modelId="{94DCF3E8-ED90-4453-9435-6D915B166AE7}" type="pres">
      <dgm:prSet presAssocID="{CA46617F-5DFE-4428-BC70-DA3115039A3A}" presName="sibSpaceFour" presStyleCnt="0"/>
      <dgm:spPr/>
    </dgm:pt>
    <dgm:pt modelId="{1BEDB1E8-49E1-4A33-8EE3-3B496C565A98}" type="pres">
      <dgm:prSet presAssocID="{EC82488D-9458-4E96-A97F-86B38339086F}" presName="vertFour" presStyleCnt="0">
        <dgm:presLayoutVars>
          <dgm:chPref val="3"/>
        </dgm:presLayoutVars>
      </dgm:prSet>
      <dgm:spPr/>
    </dgm:pt>
    <dgm:pt modelId="{46C800A7-8BFD-45C1-922A-956B427667D0}" type="pres">
      <dgm:prSet presAssocID="{EC82488D-9458-4E96-A97F-86B38339086F}" presName="txFour" presStyleLbl="node4" presStyleIdx="11" presStyleCnt="27">
        <dgm:presLayoutVars>
          <dgm:chPref val="3"/>
        </dgm:presLayoutVars>
      </dgm:prSet>
      <dgm:spPr/>
    </dgm:pt>
    <dgm:pt modelId="{4676CCAB-5969-4557-8808-EFB07BF5EECE}" type="pres">
      <dgm:prSet presAssocID="{EC82488D-9458-4E96-A97F-86B38339086F}" presName="parTransFour" presStyleCnt="0"/>
      <dgm:spPr/>
    </dgm:pt>
    <dgm:pt modelId="{B6DC697A-E3E3-4B83-9309-33C0A4CFD915}" type="pres">
      <dgm:prSet presAssocID="{EC82488D-9458-4E96-A97F-86B38339086F}" presName="horzFour" presStyleCnt="0"/>
      <dgm:spPr/>
    </dgm:pt>
    <dgm:pt modelId="{EB953A2D-1609-4B5B-99B6-5092FA794FA0}" type="pres">
      <dgm:prSet presAssocID="{6E23F010-0ED6-41C4-843D-040AF1CC90C8}" presName="vertFour" presStyleCnt="0">
        <dgm:presLayoutVars>
          <dgm:chPref val="3"/>
        </dgm:presLayoutVars>
      </dgm:prSet>
      <dgm:spPr/>
    </dgm:pt>
    <dgm:pt modelId="{28F00435-BE84-4FDF-9AEB-60AA1A859A98}" type="pres">
      <dgm:prSet presAssocID="{6E23F010-0ED6-41C4-843D-040AF1CC90C8}" presName="txFour" presStyleLbl="node4" presStyleIdx="12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8A69E4-1E3A-4FB6-BBF4-A6E28604D908}" type="pres">
      <dgm:prSet presAssocID="{6E23F010-0ED6-41C4-843D-040AF1CC90C8}" presName="horzFour" presStyleCnt="0"/>
      <dgm:spPr/>
    </dgm:pt>
    <dgm:pt modelId="{2C50AFAA-6BBE-4805-ABA7-91262AD7F6A1}" type="pres">
      <dgm:prSet presAssocID="{8A502D30-628A-4DC0-B500-B58AF738D10D}" presName="sibSpaceFour" presStyleCnt="0"/>
      <dgm:spPr/>
    </dgm:pt>
    <dgm:pt modelId="{9B32A37E-AF01-43CE-916A-30E81C2D3B79}" type="pres">
      <dgm:prSet presAssocID="{031CF952-B6C4-45C2-87F9-FB0C7A9B1FE0}" presName="vertFour" presStyleCnt="0">
        <dgm:presLayoutVars>
          <dgm:chPref val="3"/>
        </dgm:presLayoutVars>
      </dgm:prSet>
      <dgm:spPr/>
    </dgm:pt>
    <dgm:pt modelId="{00B77476-6CF3-4FCE-B82B-D51F777DFAF8}" type="pres">
      <dgm:prSet presAssocID="{031CF952-B6C4-45C2-87F9-FB0C7A9B1FE0}" presName="txFour" presStyleLbl="node4" presStyleIdx="1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F01DF-F390-428D-B036-D271193280DF}" type="pres">
      <dgm:prSet presAssocID="{031CF952-B6C4-45C2-87F9-FB0C7A9B1FE0}" presName="horzFour" presStyleCnt="0"/>
      <dgm:spPr/>
    </dgm:pt>
    <dgm:pt modelId="{D7EDC345-D06A-4BA6-A6EB-0A389083A4A0}" type="pres">
      <dgm:prSet presAssocID="{B6C8E5E5-C881-4374-B773-1FAF555353E0}" presName="sibSpaceFour" presStyleCnt="0"/>
      <dgm:spPr/>
    </dgm:pt>
    <dgm:pt modelId="{76783AA7-30AA-4D95-BCFE-E51BC14495C1}" type="pres">
      <dgm:prSet presAssocID="{5F95A06E-E4FB-4537-93A0-E2ABF13A82EF}" presName="vertFour" presStyleCnt="0">
        <dgm:presLayoutVars>
          <dgm:chPref val="3"/>
        </dgm:presLayoutVars>
      </dgm:prSet>
      <dgm:spPr/>
    </dgm:pt>
    <dgm:pt modelId="{E22F40B4-7B39-44D2-8971-511D71E072EB}" type="pres">
      <dgm:prSet presAssocID="{5F95A06E-E4FB-4537-93A0-E2ABF13A82EF}" presName="txFour" presStyleLbl="node4" presStyleIdx="14" presStyleCnt="27">
        <dgm:presLayoutVars>
          <dgm:chPref val="3"/>
        </dgm:presLayoutVars>
      </dgm:prSet>
      <dgm:spPr/>
    </dgm:pt>
    <dgm:pt modelId="{61871639-4D40-4C3A-8F62-AB1C84228C1F}" type="pres">
      <dgm:prSet presAssocID="{5F95A06E-E4FB-4537-93A0-E2ABF13A82EF}" presName="parTransFour" presStyleCnt="0"/>
      <dgm:spPr/>
    </dgm:pt>
    <dgm:pt modelId="{ADE50873-8747-42B9-A329-626A0A2633C2}" type="pres">
      <dgm:prSet presAssocID="{5F95A06E-E4FB-4537-93A0-E2ABF13A82EF}" presName="horzFour" presStyleCnt="0"/>
      <dgm:spPr/>
    </dgm:pt>
    <dgm:pt modelId="{FE1432E6-9A0D-4ED6-8FA5-2F6E0CFB9BCF}" type="pres">
      <dgm:prSet presAssocID="{E19D8505-676F-496C-A03B-A29D05E0C920}" presName="vertFour" presStyleCnt="0">
        <dgm:presLayoutVars>
          <dgm:chPref val="3"/>
        </dgm:presLayoutVars>
      </dgm:prSet>
      <dgm:spPr/>
    </dgm:pt>
    <dgm:pt modelId="{544CE841-971E-40E8-8A93-1E182988E3B8}" type="pres">
      <dgm:prSet presAssocID="{E19D8505-676F-496C-A03B-A29D05E0C920}" presName="txFour" presStyleLbl="node4" presStyleIdx="15" presStyleCnt="27">
        <dgm:presLayoutVars>
          <dgm:chPref val="3"/>
        </dgm:presLayoutVars>
      </dgm:prSet>
      <dgm:spPr/>
    </dgm:pt>
    <dgm:pt modelId="{291D1685-5988-4A19-BA11-41EB14144C25}" type="pres">
      <dgm:prSet presAssocID="{E19D8505-676F-496C-A03B-A29D05E0C920}" presName="horzFour" presStyleCnt="0"/>
      <dgm:spPr/>
    </dgm:pt>
    <dgm:pt modelId="{1DF51FDB-E39E-45D3-B0C1-11FF9E3491B7}" type="pres">
      <dgm:prSet presAssocID="{F31801DC-AC1B-4ACC-9C9B-4945AC16CD03}" presName="sibSpaceFour" presStyleCnt="0"/>
      <dgm:spPr/>
    </dgm:pt>
    <dgm:pt modelId="{FEE6E5A5-79FA-4E8F-B4FA-26014A45ABDE}" type="pres">
      <dgm:prSet presAssocID="{630F4905-99E0-4A2F-AAB2-30F7DECE76BC}" presName="vertFour" presStyleCnt="0">
        <dgm:presLayoutVars>
          <dgm:chPref val="3"/>
        </dgm:presLayoutVars>
      </dgm:prSet>
      <dgm:spPr/>
    </dgm:pt>
    <dgm:pt modelId="{7FDA7B62-C9FB-4DF7-97D8-AA60D4B16F7B}" type="pres">
      <dgm:prSet presAssocID="{630F4905-99E0-4A2F-AAB2-30F7DECE76BC}" presName="txFour" presStyleLbl="node4" presStyleIdx="1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15FCF4-BE67-46EA-8837-0154D4963FDA}" type="pres">
      <dgm:prSet presAssocID="{630F4905-99E0-4A2F-AAB2-30F7DECE76BC}" presName="horzFour" presStyleCnt="0"/>
      <dgm:spPr/>
    </dgm:pt>
    <dgm:pt modelId="{23460F61-D3BA-47A1-BCC8-11DC18A74B69}" type="pres">
      <dgm:prSet presAssocID="{5029585D-BAD6-4BB5-9CD5-AB8DF34E34D3}" presName="sibSpaceFour" presStyleCnt="0"/>
      <dgm:spPr/>
    </dgm:pt>
    <dgm:pt modelId="{8D58DC61-778D-4582-8282-565403FA7E06}" type="pres">
      <dgm:prSet presAssocID="{CA1A8A30-9EE6-41D4-9609-43B3BE6D573F}" presName="vertFour" presStyleCnt="0">
        <dgm:presLayoutVars>
          <dgm:chPref val="3"/>
        </dgm:presLayoutVars>
      </dgm:prSet>
      <dgm:spPr/>
    </dgm:pt>
    <dgm:pt modelId="{112B848B-5682-428D-935A-37275A896C7E}" type="pres">
      <dgm:prSet presAssocID="{CA1A8A30-9EE6-41D4-9609-43B3BE6D573F}" presName="txFour" presStyleLbl="node4" presStyleIdx="17" presStyleCnt="27">
        <dgm:presLayoutVars>
          <dgm:chPref val="3"/>
        </dgm:presLayoutVars>
      </dgm:prSet>
      <dgm:spPr/>
    </dgm:pt>
    <dgm:pt modelId="{FEC3A812-4992-474E-9734-F97ACEB22E12}" type="pres">
      <dgm:prSet presAssocID="{CA1A8A30-9EE6-41D4-9609-43B3BE6D573F}" presName="horzFour" presStyleCnt="0"/>
      <dgm:spPr/>
    </dgm:pt>
    <dgm:pt modelId="{F130AE42-2A60-41A2-82E2-2B97E1B4468B}" type="pres">
      <dgm:prSet presAssocID="{D3CACBF9-DFDD-4742-84C9-C5EEB783EF7F}" presName="sibSpaceTwo" presStyleCnt="0"/>
      <dgm:spPr/>
    </dgm:pt>
    <dgm:pt modelId="{24A274A3-7ADD-407A-A39C-E7B7BD652852}" type="pres">
      <dgm:prSet presAssocID="{7B124FE3-CCC3-46F5-A3F0-05EEBC3A4DBF}" presName="vertTwo" presStyleCnt="0"/>
      <dgm:spPr/>
    </dgm:pt>
    <dgm:pt modelId="{C3331CAC-331B-4C8D-9834-48358C430C98}" type="pres">
      <dgm:prSet presAssocID="{7B124FE3-CCC3-46F5-A3F0-05EEBC3A4DBF}" presName="txTwo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49BD75-408F-4B8F-ABF4-3452337B6B92}" type="pres">
      <dgm:prSet presAssocID="{7B124FE3-CCC3-46F5-A3F0-05EEBC3A4DBF}" presName="parTransTwo" presStyleCnt="0"/>
      <dgm:spPr/>
    </dgm:pt>
    <dgm:pt modelId="{ACCA8FDA-AC0F-4899-AEAA-05D54886FA66}" type="pres">
      <dgm:prSet presAssocID="{7B124FE3-CCC3-46F5-A3F0-05EEBC3A4DBF}" presName="horzTwo" presStyleCnt="0"/>
      <dgm:spPr/>
    </dgm:pt>
    <dgm:pt modelId="{D117F143-29AB-4681-ACA6-7F9481602910}" type="pres">
      <dgm:prSet presAssocID="{E29D0B98-9302-40B1-913F-ECB0C536E2D6}" presName="vertThree" presStyleCnt="0"/>
      <dgm:spPr/>
    </dgm:pt>
    <dgm:pt modelId="{A7D684C0-C6E7-4D65-B689-62D61AC01F1D}" type="pres">
      <dgm:prSet presAssocID="{E29D0B98-9302-40B1-913F-ECB0C536E2D6}" presName="txThree" presStyleLbl="node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93438E-3267-4725-937C-F64E6A7DA18B}" type="pres">
      <dgm:prSet presAssocID="{E29D0B98-9302-40B1-913F-ECB0C536E2D6}" presName="horzThree" presStyleCnt="0"/>
      <dgm:spPr/>
    </dgm:pt>
    <dgm:pt modelId="{5251D295-22C0-40A2-9699-AA5627F1E436}" type="pres">
      <dgm:prSet presAssocID="{D373BA89-10BA-48E0-9FD9-374D378794A7}" presName="sibSpaceThree" presStyleCnt="0"/>
      <dgm:spPr/>
    </dgm:pt>
    <dgm:pt modelId="{9C1FB1A1-F7B6-4090-9C64-D7DEC7E19D75}" type="pres">
      <dgm:prSet presAssocID="{E296A7A2-5028-4740-9383-8CB14F9DB77B}" presName="vertThree" presStyleCnt="0"/>
      <dgm:spPr/>
    </dgm:pt>
    <dgm:pt modelId="{1826A007-3A84-4602-9DC6-1143D7DC5A51}" type="pres">
      <dgm:prSet presAssocID="{E296A7A2-5028-4740-9383-8CB14F9DB77B}" presName="txThree" presStyleLbl="node3" presStyleIdx="3" presStyleCnt="7">
        <dgm:presLayoutVars>
          <dgm:chPref val="3"/>
        </dgm:presLayoutVars>
      </dgm:prSet>
      <dgm:spPr/>
    </dgm:pt>
    <dgm:pt modelId="{D1AF0FB4-ABA2-4C60-88C6-E524BFA01CEE}" type="pres">
      <dgm:prSet presAssocID="{E296A7A2-5028-4740-9383-8CB14F9DB77B}" presName="horzThree" presStyleCnt="0"/>
      <dgm:spPr/>
    </dgm:pt>
    <dgm:pt modelId="{25EBAE7E-2346-4EE1-BB00-9ABA2377753C}" type="pres">
      <dgm:prSet presAssocID="{5BEC24C5-C2E9-4338-B680-759033BD8796}" presName="sibSpaceTwo" presStyleCnt="0"/>
      <dgm:spPr/>
    </dgm:pt>
    <dgm:pt modelId="{DB6A5741-6A12-40F3-856E-1A3B1E526D14}" type="pres">
      <dgm:prSet presAssocID="{B078CE64-A64A-4115-A54A-7BA17C9DFE43}" presName="vertTwo" presStyleCnt="0"/>
      <dgm:spPr/>
    </dgm:pt>
    <dgm:pt modelId="{536478A2-17AF-4BA8-9F78-5219A99E5E13}" type="pres">
      <dgm:prSet presAssocID="{B078CE64-A64A-4115-A54A-7BA17C9DFE43}" presName="txTwo" presStyleLbl="node2" presStyleIdx="2" presStyleCnt="5">
        <dgm:presLayoutVars>
          <dgm:chPref val="3"/>
        </dgm:presLayoutVars>
      </dgm:prSet>
      <dgm:spPr/>
    </dgm:pt>
    <dgm:pt modelId="{20288799-1BDD-4B82-8FD1-DC525519A5BB}" type="pres">
      <dgm:prSet presAssocID="{B078CE64-A64A-4115-A54A-7BA17C9DFE43}" presName="parTransTwo" presStyleCnt="0"/>
      <dgm:spPr/>
    </dgm:pt>
    <dgm:pt modelId="{4D2887AE-F383-42FD-ABE8-6DBE2F1C1F72}" type="pres">
      <dgm:prSet presAssocID="{B078CE64-A64A-4115-A54A-7BA17C9DFE43}" presName="horzTwo" presStyleCnt="0"/>
      <dgm:spPr/>
    </dgm:pt>
    <dgm:pt modelId="{878608F7-79DC-45FE-A0C1-AA07126807AC}" type="pres">
      <dgm:prSet presAssocID="{30F5D761-2FD4-43F1-9499-26866690F98D}" presName="vertThree" presStyleCnt="0"/>
      <dgm:spPr/>
    </dgm:pt>
    <dgm:pt modelId="{D4AD1D85-CF80-4351-9D1F-24D0D49C340C}" type="pres">
      <dgm:prSet presAssocID="{30F5D761-2FD4-43F1-9499-26866690F98D}" presName="txThree" presStyleLbl="node3" presStyleIdx="4" presStyleCnt="7">
        <dgm:presLayoutVars>
          <dgm:chPref val="3"/>
        </dgm:presLayoutVars>
      </dgm:prSet>
      <dgm:spPr/>
    </dgm:pt>
    <dgm:pt modelId="{5B18DD8F-0C49-434A-A6DD-9B3FB8091B96}" type="pres">
      <dgm:prSet presAssocID="{30F5D761-2FD4-43F1-9499-26866690F98D}" presName="parTransThree" presStyleCnt="0"/>
      <dgm:spPr/>
    </dgm:pt>
    <dgm:pt modelId="{026EAAC6-5921-4D26-A295-2BED428347F8}" type="pres">
      <dgm:prSet presAssocID="{30F5D761-2FD4-43F1-9499-26866690F98D}" presName="horzThree" presStyleCnt="0"/>
      <dgm:spPr/>
    </dgm:pt>
    <dgm:pt modelId="{58E94802-21BA-4ACB-B1F8-E6658B876435}" type="pres">
      <dgm:prSet presAssocID="{3C36BD89-F683-4C5D-A407-2BD06AD2B1F2}" presName="vertFour" presStyleCnt="0">
        <dgm:presLayoutVars>
          <dgm:chPref val="3"/>
        </dgm:presLayoutVars>
      </dgm:prSet>
      <dgm:spPr/>
    </dgm:pt>
    <dgm:pt modelId="{6D1746B5-A526-4308-8882-C0D6145FA2AE}" type="pres">
      <dgm:prSet presAssocID="{3C36BD89-F683-4C5D-A407-2BD06AD2B1F2}" presName="txFour" presStyleLbl="node4" presStyleIdx="18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7E2438-60CE-40F8-91D5-9F9A568C27CB}" type="pres">
      <dgm:prSet presAssocID="{3C36BD89-F683-4C5D-A407-2BD06AD2B1F2}" presName="horzFour" presStyleCnt="0"/>
      <dgm:spPr/>
    </dgm:pt>
    <dgm:pt modelId="{C5989206-BCE1-4FA5-BB04-D792E7EAF970}" type="pres">
      <dgm:prSet presAssocID="{AC1DD49F-F84B-42C0-B951-0F6B7A7F3133}" presName="sibSpaceFour" presStyleCnt="0"/>
      <dgm:spPr/>
    </dgm:pt>
    <dgm:pt modelId="{5A6B8BAF-8579-4427-A526-1C12870D6C6A}" type="pres">
      <dgm:prSet presAssocID="{E06EA18C-A87C-4B24-A0AC-DBF6C0719D28}" presName="vertFour" presStyleCnt="0">
        <dgm:presLayoutVars>
          <dgm:chPref val="3"/>
        </dgm:presLayoutVars>
      </dgm:prSet>
      <dgm:spPr/>
    </dgm:pt>
    <dgm:pt modelId="{9BA8E5C5-0F1E-4488-95C8-3D540AAF4673}" type="pres">
      <dgm:prSet presAssocID="{E06EA18C-A87C-4B24-A0AC-DBF6C0719D28}" presName="txFour" presStyleLbl="node4" presStyleIdx="19" presStyleCnt="27">
        <dgm:presLayoutVars>
          <dgm:chPref val="3"/>
        </dgm:presLayoutVars>
      </dgm:prSet>
      <dgm:spPr/>
    </dgm:pt>
    <dgm:pt modelId="{4F650075-6D5B-495A-A032-8A74EDE461CF}" type="pres">
      <dgm:prSet presAssocID="{E06EA18C-A87C-4B24-A0AC-DBF6C0719D28}" presName="horzFour" presStyleCnt="0"/>
      <dgm:spPr/>
    </dgm:pt>
    <dgm:pt modelId="{F6B15F0E-6C0B-42D4-8B8A-580330908333}" type="pres">
      <dgm:prSet presAssocID="{23B548C6-0D76-4CED-9B92-95400B736B0D}" presName="sibSpaceFour" presStyleCnt="0"/>
      <dgm:spPr/>
    </dgm:pt>
    <dgm:pt modelId="{82D21C04-40E6-4E5D-807E-F27E2F3CDC84}" type="pres">
      <dgm:prSet presAssocID="{2123E17D-B3EB-477B-85F2-63411B6218AB}" presName="vertFour" presStyleCnt="0">
        <dgm:presLayoutVars>
          <dgm:chPref val="3"/>
        </dgm:presLayoutVars>
      </dgm:prSet>
      <dgm:spPr/>
    </dgm:pt>
    <dgm:pt modelId="{F90B2D80-05B3-4C1E-B4BC-102E4F787A00}" type="pres">
      <dgm:prSet presAssocID="{2123E17D-B3EB-477B-85F2-63411B6218AB}" presName="txFour" presStyleLbl="node4" presStyleIdx="20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9F6E50-C15B-4A6A-9DF3-F535AD180A4D}" type="pres">
      <dgm:prSet presAssocID="{2123E17D-B3EB-477B-85F2-63411B6218AB}" presName="horzFour" presStyleCnt="0"/>
      <dgm:spPr/>
    </dgm:pt>
    <dgm:pt modelId="{C475A525-C3CB-4115-B320-6A105BC02AFB}" type="pres">
      <dgm:prSet presAssocID="{B541599C-9FA0-4B1C-A5D8-A9657C536CE2}" presName="sibSpaceFour" presStyleCnt="0"/>
      <dgm:spPr/>
    </dgm:pt>
    <dgm:pt modelId="{54D096A0-119C-479B-93DF-0B2D9287BB37}" type="pres">
      <dgm:prSet presAssocID="{5814D21C-EBF9-4372-9F80-12A0D2A95CFF}" presName="vertFour" presStyleCnt="0">
        <dgm:presLayoutVars>
          <dgm:chPref val="3"/>
        </dgm:presLayoutVars>
      </dgm:prSet>
      <dgm:spPr/>
    </dgm:pt>
    <dgm:pt modelId="{587FC9E7-BE41-4282-8F06-391BB8B25D23}" type="pres">
      <dgm:prSet presAssocID="{5814D21C-EBF9-4372-9F80-12A0D2A95CFF}" presName="txFour" presStyleLbl="node4" presStyleIdx="21" presStyleCnt="27">
        <dgm:presLayoutVars>
          <dgm:chPref val="3"/>
        </dgm:presLayoutVars>
      </dgm:prSet>
      <dgm:spPr/>
    </dgm:pt>
    <dgm:pt modelId="{5C856585-60EA-40A5-9302-5C2D5CB630B9}" type="pres">
      <dgm:prSet presAssocID="{5814D21C-EBF9-4372-9F80-12A0D2A95CFF}" presName="parTransFour" presStyleCnt="0"/>
      <dgm:spPr/>
    </dgm:pt>
    <dgm:pt modelId="{78871B7B-09A1-420B-9C2F-5A2BC8725FD1}" type="pres">
      <dgm:prSet presAssocID="{5814D21C-EBF9-4372-9F80-12A0D2A95CFF}" presName="horzFour" presStyleCnt="0"/>
      <dgm:spPr/>
    </dgm:pt>
    <dgm:pt modelId="{71DF70B4-D7DE-4EE9-B140-8CDB788849B9}" type="pres">
      <dgm:prSet presAssocID="{31B1F019-7587-4616-B919-865F9530B554}" presName="vertFour" presStyleCnt="0">
        <dgm:presLayoutVars>
          <dgm:chPref val="3"/>
        </dgm:presLayoutVars>
      </dgm:prSet>
      <dgm:spPr/>
    </dgm:pt>
    <dgm:pt modelId="{C64E9816-1265-4A0E-B3A9-EA258C667EB7}" type="pres">
      <dgm:prSet presAssocID="{31B1F019-7587-4616-B919-865F9530B554}" presName="txFour" presStyleLbl="node4" presStyleIdx="22" presStyleCnt="27">
        <dgm:presLayoutVars>
          <dgm:chPref val="3"/>
        </dgm:presLayoutVars>
      </dgm:prSet>
      <dgm:spPr/>
    </dgm:pt>
    <dgm:pt modelId="{12930B52-E63B-4630-8CBB-C88BF5642886}" type="pres">
      <dgm:prSet presAssocID="{31B1F019-7587-4616-B919-865F9530B554}" presName="horzFour" presStyleCnt="0"/>
      <dgm:spPr/>
    </dgm:pt>
    <dgm:pt modelId="{5955721A-EE2A-49E3-9E34-CA19449E776D}" type="pres">
      <dgm:prSet presAssocID="{FB284A0B-D7A3-44E8-81AF-8465356230B4}" presName="sibSpaceFour" presStyleCnt="0"/>
      <dgm:spPr/>
    </dgm:pt>
    <dgm:pt modelId="{D0836D1A-0FF1-4E5D-BE74-D73C59232496}" type="pres">
      <dgm:prSet presAssocID="{EE55EBBF-4540-4F3B-A203-088A191EB74E}" presName="vertFour" presStyleCnt="0">
        <dgm:presLayoutVars>
          <dgm:chPref val="3"/>
        </dgm:presLayoutVars>
      </dgm:prSet>
      <dgm:spPr/>
    </dgm:pt>
    <dgm:pt modelId="{A9BDEAEC-9187-4A25-B776-01371BD17712}" type="pres">
      <dgm:prSet presAssocID="{EE55EBBF-4540-4F3B-A203-088A191EB74E}" presName="txFour" presStyleLbl="node4" presStyleIdx="23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4CC12C-DD41-4039-8652-D6845DF3B335}" type="pres">
      <dgm:prSet presAssocID="{EE55EBBF-4540-4F3B-A203-088A191EB74E}" presName="horzFour" presStyleCnt="0"/>
      <dgm:spPr/>
    </dgm:pt>
    <dgm:pt modelId="{EBDE73AB-6BD9-4E19-917A-A8D13A65CF5B}" type="pres">
      <dgm:prSet presAssocID="{441D898D-FC49-45E7-846D-F0E5AA75C2AB}" presName="sibSpaceFour" presStyleCnt="0"/>
      <dgm:spPr/>
    </dgm:pt>
    <dgm:pt modelId="{9BBC0D45-1749-4FBD-866F-10A39CAB38FF}" type="pres">
      <dgm:prSet presAssocID="{E9DE3538-6A67-4E9D-9BBD-9AF73E1DB1DE}" presName="vertFour" presStyleCnt="0">
        <dgm:presLayoutVars>
          <dgm:chPref val="3"/>
        </dgm:presLayoutVars>
      </dgm:prSet>
      <dgm:spPr/>
    </dgm:pt>
    <dgm:pt modelId="{74FBEA0F-56C1-411D-B65B-787DF0DB447C}" type="pres">
      <dgm:prSet presAssocID="{E9DE3538-6A67-4E9D-9BBD-9AF73E1DB1DE}" presName="txFour" presStyleLbl="node4" presStyleIdx="24" presStyleCnt="27">
        <dgm:presLayoutVars>
          <dgm:chPref val="3"/>
        </dgm:presLayoutVars>
      </dgm:prSet>
      <dgm:spPr/>
    </dgm:pt>
    <dgm:pt modelId="{7D10AD03-EE79-4788-94D1-1F9EA6C4641F}" type="pres">
      <dgm:prSet presAssocID="{E9DE3538-6A67-4E9D-9BBD-9AF73E1DB1DE}" presName="horzFour" presStyleCnt="0"/>
      <dgm:spPr/>
    </dgm:pt>
    <dgm:pt modelId="{BCDFB3E4-B0BE-49C6-8C6A-D025B9BCEB0C}" type="pres">
      <dgm:prSet presAssocID="{492739A0-3654-42E7-8206-801C94A95F4F}" presName="sibSpaceFour" presStyleCnt="0"/>
      <dgm:spPr/>
    </dgm:pt>
    <dgm:pt modelId="{7B7EBEDD-1AF2-451C-BB8D-AA4129F2CBAC}" type="pres">
      <dgm:prSet presAssocID="{34EC65A0-1099-42D7-ACB9-3F3D509BAEB7}" presName="vertFour" presStyleCnt="0">
        <dgm:presLayoutVars>
          <dgm:chPref val="3"/>
        </dgm:presLayoutVars>
      </dgm:prSet>
      <dgm:spPr/>
    </dgm:pt>
    <dgm:pt modelId="{745A64D1-CCF3-4352-BA12-88CD837E820D}" type="pres">
      <dgm:prSet presAssocID="{34EC65A0-1099-42D7-ACB9-3F3D509BAEB7}" presName="txFour" presStyleLbl="node4" presStyleIdx="25" presStyleCnt="27">
        <dgm:presLayoutVars>
          <dgm:chPref val="3"/>
        </dgm:presLayoutVars>
      </dgm:prSet>
      <dgm:spPr/>
    </dgm:pt>
    <dgm:pt modelId="{14CD1AD8-A445-4056-84CF-48EEAD2E2538}" type="pres">
      <dgm:prSet presAssocID="{34EC65A0-1099-42D7-ACB9-3F3D509BAEB7}" presName="horzFour" presStyleCnt="0"/>
      <dgm:spPr/>
    </dgm:pt>
    <dgm:pt modelId="{8FC9E8E3-1026-4B38-82FC-F7E6A49AC935}" type="pres">
      <dgm:prSet presAssocID="{2BA6D69D-F24B-4594-AC5F-BDA534FE07B9}" presName="sibSpaceFour" presStyleCnt="0"/>
      <dgm:spPr/>
    </dgm:pt>
    <dgm:pt modelId="{42AB1587-8E65-48FF-858A-8E81F149546C}" type="pres">
      <dgm:prSet presAssocID="{9478537D-34E7-4879-89D5-FD411D9BDB25}" presName="vertFour" presStyleCnt="0">
        <dgm:presLayoutVars>
          <dgm:chPref val="3"/>
        </dgm:presLayoutVars>
      </dgm:prSet>
      <dgm:spPr/>
    </dgm:pt>
    <dgm:pt modelId="{A0F9A9BE-B28A-4049-9A15-60A58623276D}" type="pres">
      <dgm:prSet presAssocID="{9478537D-34E7-4879-89D5-FD411D9BDB25}" presName="txFour" presStyleLbl="node4" presStyleIdx="26" presStyleCnt="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B625B6-2EE2-4436-8EC9-2B5492D8079B}" type="pres">
      <dgm:prSet presAssocID="{9478537D-34E7-4879-89D5-FD411D9BDB25}" presName="horzFour" presStyleCnt="0"/>
      <dgm:spPr/>
    </dgm:pt>
    <dgm:pt modelId="{55BEE1C8-B2A7-4154-B86B-EFE8054F9070}" type="pres">
      <dgm:prSet presAssocID="{F531CF96-BFD8-492F-8C49-CD6BA5054644}" presName="sibSpaceTwo" presStyleCnt="0"/>
      <dgm:spPr/>
    </dgm:pt>
    <dgm:pt modelId="{4E4185C2-19B4-4129-A4D9-C50669E7DFAA}" type="pres">
      <dgm:prSet presAssocID="{2AA7F366-099C-44C8-9EED-2DCCB47EBCD7}" presName="vertTwo" presStyleCnt="0"/>
      <dgm:spPr/>
    </dgm:pt>
    <dgm:pt modelId="{30800233-7F30-42D5-AB3D-4019C4CC0B55}" type="pres">
      <dgm:prSet presAssocID="{2AA7F366-099C-44C8-9EED-2DCCB47EBCD7}" presName="txTwo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096E18-8E2A-46A2-BA3D-4C71524B71C2}" type="pres">
      <dgm:prSet presAssocID="{2AA7F366-099C-44C8-9EED-2DCCB47EBCD7}" presName="parTransTwo" presStyleCnt="0"/>
      <dgm:spPr/>
    </dgm:pt>
    <dgm:pt modelId="{D21A5628-889D-4721-93BC-671124331928}" type="pres">
      <dgm:prSet presAssocID="{2AA7F366-099C-44C8-9EED-2DCCB47EBCD7}" presName="horzTwo" presStyleCnt="0"/>
      <dgm:spPr/>
    </dgm:pt>
    <dgm:pt modelId="{298A1317-E933-4E0C-B910-7F9F088D8197}" type="pres">
      <dgm:prSet presAssocID="{2D39FBF7-4FBA-4083-AD3D-A47A19FAE885}" presName="vertThree" presStyleCnt="0"/>
      <dgm:spPr/>
    </dgm:pt>
    <dgm:pt modelId="{4F868716-6C16-45A9-B820-4BBBD7E243C5}" type="pres">
      <dgm:prSet presAssocID="{2D39FBF7-4FBA-4083-AD3D-A47A19FAE885}" presName="txThree" presStyleLbl="node3" presStyleIdx="5" presStyleCnt="7">
        <dgm:presLayoutVars>
          <dgm:chPref val="3"/>
        </dgm:presLayoutVars>
      </dgm:prSet>
      <dgm:spPr/>
    </dgm:pt>
    <dgm:pt modelId="{B11C1AD0-56F3-4DD0-931D-2D7300C65B49}" type="pres">
      <dgm:prSet presAssocID="{2D39FBF7-4FBA-4083-AD3D-A47A19FAE885}" presName="horzThree" presStyleCnt="0"/>
      <dgm:spPr/>
    </dgm:pt>
    <dgm:pt modelId="{EBA94DC0-4390-4F3D-A97B-3B13667CD17D}" type="pres">
      <dgm:prSet presAssocID="{9BE71344-4E34-4C9D-9CF2-5ECC3A0D3FFB}" presName="sibSpaceTwo" presStyleCnt="0"/>
      <dgm:spPr/>
    </dgm:pt>
    <dgm:pt modelId="{02708968-1578-4F8F-94BD-815808CB81AD}" type="pres">
      <dgm:prSet presAssocID="{42B141DD-34A0-4768-B35E-38F0CDB80F92}" presName="vertTwo" presStyleCnt="0"/>
      <dgm:spPr/>
    </dgm:pt>
    <dgm:pt modelId="{3DADD9AB-7BD5-4854-88C3-5B77FDA89A0A}" type="pres">
      <dgm:prSet presAssocID="{42B141DD-34A0-4768-B35E-38F0CDB80F92}" presName="txTwo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DBCAD1-1815-434E-A192-4CA3F7B57763}" type="pres">
      <dgm:prSet presAssocID="{42B141DD-34A0-4768-B35E-38F0CDB80F92}" presName="parTransTwo" presStyleCnt="0"/>
      <dgm:spPr/>
    </dgm:pt>
    <dgm:pt modelId="{528E405F-016A-4AE8-B55C-74B3A6C95FE7}" type="pres">
      <dgm:prSet presAssocID="{42B141DD-34A0-4768-B35E-38F0CDB80F92}" presName="horzTwo" presStyleCnt="0"/>
      <dgm:spPr/>
    </dgm:pt>
    <dgm:pt modelId="{9BA2999E-2D57-4C1E-9207-CB950E026BF3}" type="pres">
      <dgm:prSet presAssocID="{2C1AEEB0-ED89-4AC7-A7B6-06406ACAE903}" presName="vertThree" presStyleCnt="0"/>
      <dgm:spPr/>
    </dgm:pt>
    <dgm:pt modelId="{9787FECA-3245-45BA-AA4E-11FACE7F2D12}" type="pres">
      <dgm:prSet presAssocID="{2C1AEEB0-ED89-4AC7-A7B6-06406ACAE903}" presName="txThree" presStyleLbl="node3" presStyleIdx="6" presStyleCnt="7">
        <dgm:presLayoutVars>
          <dgm:chPref val="3"/>
        </dgm:presLayoutVars>
      </dgm:prSet>
      <dgm:spPr/>
    </dgm:pt>
    <dgm:pt modelId="{7B5BA031-45E3-4CCC-B72B-68369AB5D7F2}" type="pres">
      <dgm:prSet presAssocID="{2C1AEEB0-ED89-4AC7-A7B6-06406ACAE903}" presName="horzThree" presStyleCnt="0"/>
      <dgm:spPr/>
    </dgm:pt>
  </dgm:ptLst>
  <dgm:cxnLst>
    <dgm:cxn modelId="{8F93FD3B-16DD-4B17-AEF1-64A6B7DA0DDC}" srcId="{2AA7F366-099C-44C8-9EED-2DCCB47EBCD7}" destId="{2D39FBF7-4FBA-4083-AD3D-A47A19FAE885}" srcOrd="0" destOrd="0" parTransId="{3903A863-08DF-4BF0-B31B-12FFD8258D3A}" sibTransId="{A25632F2-09C1-4AFA-9A93-B9457DFCB81A}"/>
    <dgm:cxn modelId="{95980400-4E8F-489B-B9F8-4A6B4311D62E}" srcId="{7B124FE3-CCC3-46F5-A3F0-05EEBC3A4DBF}" destId="{E29D0B98-9302-40B1-913F-ECB0C536E2D6}" srcOrd="0" destOrd="0" parTransId="{72854AF3-169F-4255-AC26-C3725961B237}" sibTransId="{D373BA89-10BA-48E0-9FD9-374D378794A7}"/>
    <dgm:cxn modelId="{E82A37E3-DA35-4760-A084-9ECF7347EDAB}" type="presOf" srcId="{2123E17D-B3EB-477B-85F2-63411B6218AB}" destId="{F90B2D80-05B3-4C1E-B4BC-102E4F787A00}" srcOrd="0" destOrd="0" presId="urn:microsoft.com/office/officeart/2005/8/layout/hierarchy4"/>
    <dgm:cxn modelId="{0BAA1B3E-A054-40CB-8709-ACA26A296839}" type="presOf" srcId="{BF517847-D1D4-4F7B-A2F4-A86D3FC057E3}" destId="{F228346A-7C81-4D18-BA63-ED22A849575B}" srcOrd="0" destOrd="0" presId="urn:microsoft.com/office/officeart/2005/8/layout/hierarchy4"/>
    <dgm:cxn modelId="{155B58A6-5D51-4651-8D60-11A315C34171}" type="presOf" srcId="{5814D21C-EBF9-4372-9F80-12A0D2A95CFF}" destId="{587FC9E7-BE41-4282-8F06-391BB8B25D23}" srcOrd="0" destOrd="0" presId="urn:microsoft.com/office/officeart/2005/8/layout/hierarchy4"/>
    <dgm:cxn modelId="{6BD5A557-D5E2-483F-93F5-1DCB670B303A}" type="presOf" srcId="{E296A7A2-5028-4740-9383-8CB14F9DB77B}" destId="{1826A007-3A84-4602-9DC6-1143D7DC5A51}" srcOrd="0" destOrd="0" presId="urn:microsoft.com/office/officeart/2005/8/layout/hierarchy4"/>
    <dgm:cxn modelId="{A4C3AF91-7E1C-47AE-BA2F-80DAAA249104}" type="presOf" srcId="{EC82488D-9458-4E96-A97F-86B38339086F}" destId="{46C800A7-8BFD-45C1-922A-956B427667D0}" srcOrd="0" destOrd="0" presId="urn:microsoft.com/office/officeart/2005/8/layout/hierarchy4"/>
    <dgm:cxn modelId="{8B3BB5A2-7E09-49B9-9ABB-D779EBC3837C}" srcId="{AB7B510B-3C1C-4C20-9241-83F26700231F}" destId="{4BC3F0D8-6DAE-4E96-855A-0450A53216B7}" srcOrd="1" destOrd="0" parTransId="{91284364-2FEE-4E6D-A2F5-6FF93E91AC20}" sibTransId="{6379ADF2-E949-49FB-AA04-1715982648B8}"/>
    <dgm:cxn modelId="{C63B1531-AD07-42A7-9957-CBEF8036F4C6}" type="presOf" srcId="{CA33F2AB-7BE8-465A-97ED-BC6278F4D5C8}" destId="{1611D958-B552-4C82-B50B-15D54B5B3A5E}" srcOrd="0" destOrd="0" presId="urn:microsoft.com/office/officeart/2005/8/layout/hierarchy4"/>
    <dgm:cxn modelId="{D3346E79-EDFB-4915-A721-3EC59508241E}" srcId="{AB7B510B-3C1C-4C20-9241-83F26700231F}" destId="{3CB8536C-B319-4E51-9226-5A812FBB0ACB}" srcOrd="2" destOrd="0" parTransId="{4CB9575C-559E-4FC7-B71A-E4B2A808001F}" sibTransId="{E4A6BB46-A305-4D02-823E-D53A802184FE}"/>
    <dgm:cxn modelId="{89189352-BE00-44CC-A316-37E692AA4C56}" srcId="{CA33F2AB-7BE8-465A-97ED-BC6278F4D5C8}" destId="{6EBA10E8-0EF5-4CC3-8C6D-6DCB13D7E7C2}" srcOrd="2" destOrd="0" parTransId="{382DE5BD-7A7B-430A-9AED-C86F5ABFF6BD}" sibTransId="{B55D4004-7175-4B73-BE77-222D7A1B9179}"/>
    <dgm:cxn modelId="{2DD1B7FA-A175-47A9-8630-8792F47B9568}" srcId="{13B4EFF3-D7AC-4E7F-965D-A4F01DA4C4EA}" destId="{12690798-4DFC-407D-B5BB-AE984BCCEFEB}" srcOrd="0" destOrd="0" parTransId="{16C782F7-2743-4015-A6D6-3E2BA5F88430}" sibTransId="{D3CACBF9-DFDD-4742-84C9-C5EEB783EF7F}"/>
    <dgm:cxn modelId="{2E4D575D-770B-4D26-B509-C8E82394CEA2}" srcId="{30F5D761-2FD4-43F1-9499-26866690F98D}" destId="{2123E17D-B3EB-477B-85F2-63411B6218AB}" srcOrd="2" destOrd="0" parTransId="{7A85290F-B4A4-42D0-A467-1524F30876CD}" sibTransId="{B541599C-9FA0-4B1C-A5D8-A9657C536CE2}"/>
    <dgm:cxn modelId="{DEE33558-18BE-4DBF-BCFD-5F789B57BA9A}" type="presOf" srcId="{164FAC22-9CF0-46ED-BFDE-89DE9ECF5CB0}" destId="{85010168-AFAC-4F5E-84FC-D8829247C2B0}" srcOrd="0" destOrd="0" presId="urn:microsoft.com/office/officeart/2005/8/layout/hierarchy4"/>
    <dgm:cxn modelId="{65F6ADC5-FDAE-468C-93BE-95631FCCB2C8}" type="presOf" srcId="{EE55EBBF-4540-4F3B-A203-088A191EB74E}" destId="{A9BDEAEC-9187-4A25-B776-01371BD17712}" srcOrd="0" destOrd="0" presId="urn:microsoft.com/office/officeart/2005/8/layout/hierarchy4"/>
    <dgm:cxn modelId="{7D12BD23-7C77-4BD1-A28B-4BE735E159E5}" srcId="{7B124FE3-CCC3-46F5-A3F0-05EEBC3A4DBF}" destId="{E296A7A2-5028-4740-9383-8CB14F9DB77B}" srcOrd="1" destOrd="0" parTransId="{FDA0B40F-DED4-4855-B6DD-D9C95CAEFF7E}" sibTransId="{3882B913-4922-430E-8D6D-71DAF2F93F32}"/>
    <dgm:cxn modelId="{C6587A6E-14F3-4D79-9194-E1F4087E7DEE}" type="presOf" srcId="{326816B6-1C29-4A76-9902-6646B9E7FA63}" destId="{FCA56B87-A03D-4FD3-A69B-8B04EA3CD7DE}" srcOrd="0" destOrd="0" presId="urn:microsoft.com/office/officeart/2005/8/layout/hierarchy4"/>
    <dgm:cxn modelId="{7DE3F117-E176-4270-972B-897A3C79B168}" srcId="{5814D21C-EBF9-4372-9F80-12A0D2A95CFF}" destId="{31B1F019-7587-4616-B919-865F9530B554}" srcOrd="0" destOrd="0" parTransId="{7CCEBC0D-EE8A-43EA-847C-BC3B0EC75DE9}" sibTransId="{FB284A0B-D7A3-44E8-81AF-8465356230B4}"/>
    <dgm:cxn modelId="{AD16A465-0845-453F-804C-A6EED0969D04}" type="presOf" srcId="{9478537D-34E7-4879-89D5-FD411D9BDB25}" destId="{A0F9A9BE-B28A-4049-9A15-60A58623276D}" srcOrd="0" destOrd="0" presId="urn:microsoft.com/office/officeart/2005/8/layout/hierarchy4"/>
    <dgm:cxn modelId="{8D8BC37C-D300-4F71-B353-713619450A20}" srcId="{EC82488D-9458-4E96-A97F-86B38339086F}" destId="{5F95A06E-E4FB-4537-93A0-E2ABF13A82EF}" srcOrd="2" destOrd="0" parTransId="{9A39E0D3-6643-4F45-BC66-A16F83B3CA10}" sibTransId="{3C603674-0863-469E-97BC-012D306977FB}"/>
    <dgm:cxn modelId="{B057E96D-6C02-4F33-82E8-C610BC6799A4}" type="presOf" srcId="{30F5D761-2FD4-43F1-9499-26866690F98D}" destId="{D4AD1D85-CF80-4351-9D1F-24D0D49C340C}" srcOrd="0" destOrd="0" presId="urn:microsoft.com/office/officeart/2005/8/layout/hierarchy4"/>
    <dgm:cxn modelId="{F7B0A7B9-E922-4787-BAB3-75D7F8392049}" srcId="{EC82488D-9458-4E96-A97F-86B38339086F}" destId="{031CF952-B6C4-45C2-87F9-FB0C7A9B1FE0}" srcOrd="1" destOrd="0" parTransId="{67A05A92-9AAF-48B3-B587-60725D3C0445}" sibTransId="{B6C8E5E5-C881-4374-B773-1FAF555353E0}"/>
    <dgm:cxn modelId="{1EC27D0F-7F79-411E-BBC1-9CD2032DC14C}" srcId="{CA33F2AB-7BE8-465A-97ED-BC6278F4D5C8}" destId="{BF517847-D1D4-4F7B-A2F4-A86D3FC057E3}" srcOrd="3" destOrd="0" parTransId="{9E354874-F95D-473C-B442-86A7DAE59805}" sibTransId="{788E44BC-83DD-4B23-8687-40A816419E29}"/>
    <dgm:cxn modelId="{F9391BE4-63A6-4F18-BA84-D3DBD673C78B}" type="presOf" srcId="{3C36BD89-F683-4C5D-A407-2BD06AD2B1F2}" destId="{6D1746B5-A526-4308-8882-C0D6145FA2AE}" srcOrd="0" destOrd="0" presId="urn:microsoft.com/office/officeart/2005/8/layout/hierarchy4"/>
    <dgm:cxn modelId="{1310127B-148A-48FC-ADDC-10DAE51E786B}" srcId="{164FAC22-9CF0-46ED-BFDE-89DE9ECF5CB0}" destId="{13B4EFF3-D7AC-4E7F-965D-A4F01DA4C4EA}" srcOrd="0" destOrd="0" parTransId="{DCCB8A77-A4FF-4B01-A6A4-57DF7AD5E49E}" sibTransId="{723FC300-C11E-469F-AC7B-0CFC2F17CC30}"/>
    <dgm:cxn modelId="{FB89B718-2EFB-4200-A542-3272F5DFFE75}" srcId="{341F6D26-C693-4638-AF6F-991714D74FAF}" destId="{53324B6B-CA3E-4B37-93ED-5D3B890EEC6E}" srcOrd="1" destOrd="0" parTransId="{3ECE16B0-6F83-46FF-AEBE-486316282743}" sibTransId="{F7FA2015-191E-4E20-BA36-976727376132}"/>
    <dgm:cxn modelId="{18B0C514-B3B4-421A-A44B-E691A2D96DBE}" type="presOf" srcId="{E29D0B98-9302-40B1-913F-ECB0C536E2D6}" destId="{A7D684C0-C6E7-4D65-B689-62D61AC01F1D}" srcOrd="0" destOrd="0" presId="urn:microsoft.com/office/officeart/2005/8/layout/hierarchy4"/>
    <dgm:cxn modelId="{8427EBB6-1048-4049-8A17-874D07A143CC}" type="presOf" srcId="{CA1A8A30-9EE6-41D4-9609-43B3BE6D573F}" destId="{112B848B-5682-428D-935A-37275A896C7E}" srcOrd="0" destOrd="0" presId="urn:microsoft.com/office/officeart/2005/8/layout/hierarchy4"/>
    <dgm:cxn modelId="{6BA21D18-C136-4989-9E9A-C73B46EA256F}" srcId="{30F5D761-2FD4-43F1-9499-26866690F98D}" destId="{3C36BD89-F683-4C5D-A407-2BD06AD2B1F2}" srcOrd="0" destOrd="0" parTransId="{9F491BEA-6DC2-415D-91EF-5FE7F1982276}" sibTransId="{AC1DD49F-F84B-42C0-B951-0F6B7A7F3133}"/>
    <dgm:cxn modelId="{7EFE01C9-0188-48EA-BC78-4B27D6C76156}" type="presOf" srcId="{341F6D26-C693-4638-AF6F-991714D74FAF}" destId="{071DF267-4111-41F2-8AD5-260BC3D96BE0}" srcOrd="0" destOrd="0" presId="urn:microsoft.com/office/officeart/2005/8/layout/hierarchy4"/>
    <dgm:cxn modelId="{14AA4C98-8210-410E-98F7-35ECF667035C}" type="presOf" srcId="{5F95A06E-E4FB-4537-93A0-E2ABF13A82EF}" destId="{E22F40B4-7B39-44D2-8971-511D71E072EB}" srcOrd="0" destOrd="0" presId="urn:microsoft.com/office/officeart/2005/8/layout/hierarchy4"/>
    <dgm:cxn modelId="{FAF1FEEB-9030-47D5-8934-E8CAD41882AF}" type="presOf" srcId="{3CB8536C-B319-4E51-9226-5A812FBB0ACB}" destId="{44763DA9-8B7D-4113-BE3E-20F9BA0D1324}" srcOrd="0" destOrd="0" presId="urn:microsoft.com/office/officeart/2005/8/layout/hierarchy4"/>
    <dgm:cxn modelId="{F6C5D1E7-94D1-4E4E-8D8B-D82BB7951AEE}" srcId="{12690798-4DFC-407D-B5BB-AE984BCCEFEB}" destId="{341F6D26-C693-4638-AF6F-991714D74FAF}" srcOrd="1" destOrd="0" parTransId="{D78B7A0E-1F74-40DC-9949-B8F7DE4AAC39}" sibTransId="{F75AAF5E-1DBB-4FB9-B103-EED385E83D31}"/>
    <dgm:cxn modelId="{15EE7098-2801-41CB-8F6E-C0F5C454C6B8}" type="presOf" srcId="{E1D4B921-D097-4279-9F51-E8B251308862}" destId="{77D0098E-A4FE-4E33-A65F-83FADDFD96EE}" srcOrd="0" destOrd="0" presId="urn:microsoft.com/office/officeart/2005/8/layout/hierarchy4"/>
    <dgm:cxn modelId="{082422F8-FA4C-4B96-A0B3-F4FAE35430F2}" srcId="{CA33F2AB-7BE8-465A-97ED-BC6278F4D5C8}" destId="{AB7B510B-3C1C-4C20-9241-83F26700231F}" srcOrd="0" destOrd="0" parTransId="{6F271E17-DFC7-49CE-8381-B5C06C273175}" sibTransId="{DF88126F-CD99-4BFC-9E4E-47AC960339B0}"/>
    <dgm:cxn modelId="{3ED68C26-3B6E-4120-A2EE-24D547427B6F}" type="presOf" srcId="{E9DE3538-6A67-4E9D-9BBD-9AF73E1DB1DE}" destId="{74FBEA0F-56C1-411D-B65B-787DF0DB447C}" srcOrd="0" destOrd="0" presId="urn:microsoft.com/office/officeart/2005/8/layout/hierarchy4"/>
    <dgm:cxn modelId="{6759EF44-7A98-409B-B249-D041FA3591A8}" type="presOf" srcId="{630F4905-99E0-4A2F-AAB2-30F7DECE76BC}" destId="{7FDA7B62-C9FB-4DF7-97D8-AA60D4B16F7B}" srcOrd="0" destOrd="0" presId="urn:microsoft.com/office/officeart/2005/8/layout/hierarchy4"/>
    <dgm:cxn modelId="{6E41EE03-BA95-4DED-9794-C1C6A99E3B2F}" srcId="{42B141DD-34A0-4768-B35E-38F0CDB80F92}" destId="{2C1AEEB0-ED89-4AC7-A7B6-06406ACAE903}" srcOrd="0" destOrd="0" parTransId="{8782DCE4-B1FA-486D-A805-9D4C587B2C7F}" sibTransId="{81FC9FE7-BDD9-4BE3-85FA-0C6442ED7561}"/>
    <dgm:cxn modelId="{4D3030B6-6E82-45D3-98D1-253209C3BCB0}" type="presOf" srcId="{7B124FE3-CCC3-46F5-A3F0-05EEBC3A4DBF}" destId="{C3331CAC-331B-4C8D-9834-48358C430C98}" srcOrd="0" destOrd="0" presId="urn:microsoft.com/office/officeart/2005/8/layout/hierarchy4"/>
    <dgm:cxn modelId="{8D2DBF7A-3F54-47DF-A282-BBC9D79DE136}" srcId="{5F95A06E-E4FB-4537-93A0-E2ABF13A82EF}" destId="{630F4905-99E0-4A2F-AAB2-30F7DECE76BC}" srcOrd="1" destOrd="0" parTransId="{F5A1D72B-8164-4901-8182-58AD56AF484B}" sibTransId="{5029585D-BAD6-4BB5-9CD5-AB8DF34E34D3}"/>
    <dgm:cxn modelId="{41F4DA45-5326-4EFC-A0A4-5E3772ECE514}" type="presOf" srcId="{6EBA10E8-0EF5-4CC3-8C6D-6DCB13D7E7C2}" destId="{3FF847FD-9BB6-4DE5-A773-1F83C0178875}" srcOrd="0" destOrd="0" presId="urn:microsoft.com/office/officeart/2005/8/layout/hierarchy4"/>
    <dgm:cxn modelId="{6BBDA2B6-8FA2-4150-AA13-58B000835D8A}" srcId="{B078CE64-A64A-4115-A54A-7BA17C9DFE43}" destId="{30F5D761-2FD4-43F1-9499-26866690F98D}" srcOrd="0" destOrd="0" parTransId="{3E0BC12D-12D3-4BDC-8125-149F20ABFEF4}" sibTransId="{D1FB91B3-5142-4BBC-A15C-5AA8153AB560}"/>
    <dgm:cxn modelId="{C9C37810-FA1A-4FB7-AF64-3AAD50210621}" type="presOf" srcId="{42B141DD-34A0-4768-B35E-38F0CDB80F92}" destId="{3DADD9AB-7BD5-4854-88C3-5B77FDA89A0A}" srcOrd="0" destOrd="0" presId="urn:microsoft.com/office/officeart/2005/8/layout/hierarchy4"/>
    <dgm:cxn modelId="{2E108664-20B0-4BE5-90AF-9914AC69DC4F}" srcId="{12690798-4DFC-407D-B5BB-AE984BCCEFEB}" destId="{CA33F2AB-7BE8-465A-97ED-BC6278F4D5C8}" srcOrd="0" destOrd="0" parTransId="{52C587FA-1679-4382-BF89-D6CA2E8F0814}" sibTransId="{FAE62445-38D3-48D8-B914-EFA00EA160FD}"/>
    <dgm:cxn modelId="{F7FCEEFA-2F14-449B-92CF-02B2FAF39F5E}" srcId="{CA33F2AB-7BE8-465A-97ED-BC6278F4D5C8}" destId="{326816B6-1C29-4A76-9902-6646B9E7FA63}" srcOrd="1" destOrd="0" parTransId="{00C5FC79-BB98-4722-87FF-22C5B37882FC}" sibTransId="{6E88BC21-625C-4A85-8A5B-F21C9AAFB5A9}"/>
    <dgm:cxn modelId="{20B0F3C4-7B23-4A80-8336-1C234BA7DEE2}" srcId="{30F5D761-2FD4-43F1-9499-26866690F98D}" destId="{5814D21C-EBF9-4372-9F80-12A0D2A95CFF}" srcOrd="3" destOrd="0" parTransId="{F2FEA422-A13D-48FC-A7B0-A480DCF10754}" sibTransId="{492739A0-3654-42E7-8206-801C94A95F4F}"/>
    <dgm:cxn modelId="{3064DE8D-54CF-474D-AE0D-670F7991EC91}" type="presOf" srcId="{53324B6B-CA3E-4B37-93ED-5D3B890EEC6E}" destId="{D1CC447F-A8A4-47DD-8F9E-3BAF103083FC}" srcOrd="0" destOrd="0" presId="urn:microsoft.com/office/officeart/2005/8/layout/hierarchy4"/>
    <dgm:cxn modelId="{31ADBDB7-563A-43B2-B64B-58083EC14307}" srcId="{5F95A06E-E4FB-4537-93A0-E2ABF13A82EF}" destId="{CA1A8A30-9EE6-41D4-9609-43B3BE6D573F}" srcOrd="2" destOrd="0" parTransId="{A6F67DA3-0E9B-4FFA-AB56-D4ABDAE2397A}" sibTransId="{B21B41F4-A05C-4499-BCEF-1D7776628A9B}"/>
    <dgm:cxn modelId="{3154A498-A58D-4947-A480-1CDE112A49FC}" type="presOf" srcId="{2C1AEEB0-ED89-4AC7-A7B6-06406ACAE903}" destId="{9787FECA-3245-45BA-AA4E-11FACE7F2D12}" srcOrd="0" destOrd="0" presId="urn:microsoft.com/office/officeart/2005/8/layout/hierarchy4"/>
    <dgm:cxn modelId="{654F0640-E6F3-43A0-8A86-8D058B8B07C0}" type="presOf" srcId="{2AA7F366-099C-44C8-9EED-2DCCB47EBCD7}" destId="{30800233-7F30-42D5-AB3D-4019C4CC0B55}" srcOrd="0" destOrd="0" presId="urn:microsoft.com/office/officeart/2005/8/layout/hierarchy4"/>
    <dgm:cxn modelId="{B64D4E50-8308-40D3-8251-1A4C1DCA7432}" type="presOf" srcId="{13B4EFF3-D7AC-4E7F-965D-A4F01DA4C4EA}" destId="{726E2895-46FE-4F34-ADEC-050FCDE53068}" srcOrd="0" destOrd="0" presId="urn:microsoft.com/office/officeart/2005/8/layout/hierarchy4"/>
    <dgm:cxn modelId="{448D9861-87F4-4A09-835A-F1F930EA783D}" srcId="{AB7B510B-3C1C-4C20-9241-83F26700231F}" destId="{0FFF08B1-8DB8-45C6-90C3-43C1EFC46F86}" srcOrd="3" destOrd="0" parTransId="{65D4D509-1610-48C2-AF22-A571869462FE}" sibTransId="{18ED46B7-AB47-4F16-AB2A-4E1CBCF08774}"/>
    <dgm:cxn modelId="{2570D0B6-49F2-437B-86D2-8CBB20D936E7}" type="presOf" srcId="{6E23F010-0ED6-41C4-843D-040AF1CC90C8}" destId="{28F00435-BE84-4FDF-9AEB-60AA1A859A98}" srcOrd="0" destOrd="0" presId="urn:microsoft.com/office/officeart/2005/8/layout/hierarchy4"/>
    <dgm:cxn modelId="{1A4B5D00-ECA2-4C84-AB8A-B028DB16D09C}" srcId="{AB7B510B-3C1C-4C20-9241-83F26700231F}" destId="{E1D4B921-D097-4279-9F51-E8B251308862}" srcOrd="0" destOrd="0" parTransId="{4C58FD53-70BF-414B-AB46-41867F9EF7D3}" sibTransId="{9EABDFED-A684-4DD3-A0BF-9970ED00BF16}"/>
    <dgm:cxn modelId="{C38467BC-DE9E-40F5-A346-3D2F176DDDE7}" srcId="{13B4EFF3-D7AC-4E7F-965D-A4F01DA4C4EA}" destId="{B078CE64-A64A-4115-A54A-7BA17C9DFE43}" srcOrd="2" destOrd="0" parTransId="{67EF3805-9161-4D52-B55B-80D0E504E453}" sibTransId="{F531CF96-BFD8-492F-8C49-CD6BA5054644}"/>
    <dgm:cxn modelId="{F17D6A8E-89B6-4986-AFC2-3491E06FD4C3}" type="presOf" srcId="{12690798-4DFC-407D-B5BB-AE984BCCEFEB}" destId="{6C82B4AD-D830-4FE9-9521-4AB06C249A4E}" srcOrd="0" destOrd="0" presId="urn:microsoft.com/office/officeart/2005/8/layout/hierarchy4"/>
    <dgm:cxn modelId="{FCC57B4E-AC7E-436C-BBB6-8A3DFAD7867E}" srcId="{13B4EFF3-D7AC-4E7F-965D-A4F01DA4C4EA}" destId="{42B141DD-34A0-4768-B35E-38F0CDB80F92}" srcOrd="4" destOrd="0" parTransId="{DA622B72-37A7-46AE-BDCB-E9FBE87F767B}" sibTransId="{3D18D54F-F37E-4B50-AD27-6C12AC6BA162}"/>
    <dgm:cxn modelId="{5FA5614D-91F6-45B8-BFAB-4B8E262A6BB7}" type="presOf" srcId="{4BC3F0D8-6DAE-4E96-855A-0450A53216B7}" destId="{4BD4EDBD-F5EF-4BC2-82E3-E4E8C4DA4F14}" srcOrd="0" destOrd="0" presId="urn:microsoft.com/office/officeart/2005/8/layout/hierarchy4"/>
    <dgm:cxn modelId="{0AD90D59-2D46-4246-BDE8-F0F10C700F26}" srcId="{5F95A06E-E4FB-4537-93A0-E2ABF13A82EF}" destId="{E19D8505-676F-496C-A03B-A29D05E0C920}" srcOrd="0" destOrd="0" parTransId="{A0FD8EAC-F077-47A7-B5B8-5E255EF25E14}" sibTransId="{F31801DC-AC1B-4ACC-9C9B-4945AC16CD03}"/>
    <dgm:cxn modelId="{A0658C72-D982-48C4-974A-8499429F32EE}" srcId="{30F5D761-2FD4-43F1-9499-26866690F98D}" destId="{E06EA18C-A87C-4B24-A0AC-DBF6C0719D28}" srcOrd="1" destOrd="0" parTransId="{9B48DB1D-CE95-49F8-9088-B60D63EC3A26}" sibTransId="{23B548C6-0D76-4CED-9B92-95400B736B0D}"/>
    <dgm:cxn modelId="{029742B2-92D3-4C13-A827-EB26F3E34130}" srcId="{30F5D761-2FD4-43F1-9499-26866690F98D}" destId="{9478537D-34E7-4879-89D5-FD411D9BDB25}" srcOrd="5" destOrd="0" parTransId="{F6BD14BE-18BC-4059-ADAE-6F832099C416}" sibTransId="{BDC9DB06-3A08-458E-9134-F80439C56E10}"/>
    <dgm:cxn modelId="{C4DAE04C-A4AC-43AE-8BBB-FFCE519DBC03}" type="presOf" srcId="{34EC65A0-1099-42D7-ACB9-3F3D509BAEB7}" destId="{745A64D1-CCF3-4352-BA12-88CD837E820D}" srcOrd="0" destOrd="0" presId="urn:microsoft.com/office/officeart/2005/8/layout/hierarchy4"/>
    <dgm:cxn modelId="{7A68A857-6A15-4C8A-8FC6-5419F58CA2D6}" type="presOf" srcId="{6C0D3F89-1222-4CAF-BE4A-313EEA9E971A}" destId="{65F0A864-CA05-405E-BCA2-CE524147F373}" srcOrd="0" destOrd="0" presId="urn:microsoft.com/office/officeart/2005/8/layout/hierarchy4"/>
    <dgm:cxn modelId="{0842BCA4-E5CC-49C0-A9B9-F424226EACB1}" srcId="{341F6D26-C693-4638-AF6F-991714D74FAF}" destId="{717CF250-BE00-4A91-991B-CFA802434DA3}" srcOrd="0" destOrd="0" parTransId="{904EBBFD-160A-4F28-B211-5A348484AB6B}" sibTransId="{9A3AB35B-AC3D-40E7-80A7-A1A3DE378038}"/>
    <dgm:cxn modelId="{CB4EE999-A7F3-45B7-8FF9-725698CFD2CB}" srcId="{5814D21C-EBF9-4372-9F80-12A0D2A95CFF}" destId="{EE55EBBF-4540-4F3B-A203-088A191EB74E}" srcOrd="1" destOrd="0" parTransId="{A04F8799-63D5-42FD-85A8-0285D9672663}" sibTransId="{441D898D-FC49-45E7-846D-F0E5AA75C2AB}"/>
    <dgm:cxn modelId="{7D60E6C4-0E23-4AAA-9FAB-C2069AF7853D}" type="presOf" srcId="{E19D8505-676F-496C-A03B-A29D05E0C920}" destId="{544CE841-971E-40E8-8A93-1E182988E3B8}" srcOrd="0" destOrd="0" presId="urn:microsoft.com/office/officeart/2005/8/layout/hierarchy4"/>
    <dgm:cxn modelId="{82F7B490-EB13-4A7A-8E12-A68698274E45}" srcId="{13B4EFF3-D7AC-4E7F-965D-A4F01DA4C4EA}" destId="{2AA7F366-099C-44C8-9EED-2DCCB47EBCD7}" srcOrd="3" destOrd="0" parTransId="{11183E23-11F9-4A6A-AC12-3E63CFEB8902}" sibTransId="{9BE71344-4E34-4C9D-9CF2-5ECC3A0D3FFB}"/>
    <dgm:cxn modelId="{CAD377D0-5113-4C3A-AF6D-CCEDAD460CFF}" type="presOf" srcId="{31B1F019-7587-4616-B919-865F9530B554}" destId="{C64E9816-1265-4A0E-B3A9-EA258C667EB7}" srcOrd="0" destOrd="0" presId="urn:microsoft.com/office/officeart/2005/8/layout/hierarchy4"/>
    <dgm:cxn modelId="{0075C688-4F91-4401-90BC-DC0BEFC95351}" srcId="{30F5D761-2FD4-43F1-9499-26866690F98D}" destId="{34EC65A0-1099-42D7-ACB9-3F3D509BAEB7}" srcOrd="4" destOrd="0" parTransId="{2E6A491E-406E-4469-ADC7-2D72634A130B}" sibTransId="{2BA6D69D-F24B-4594-AC5F-BDA534FE07B9}"/>
    <dgm:cxn modelId="{B0C4E11E-3C36-4234-888B-FB48B69BD62B}" srcId="{EC82488D-9458-4E96-A97F-86B38339086F}" destId="{6E23F010-0ED6-41C4-843D-040AF1CC90C8}" srcOrd="0" destOrd="0" parTransId="{8BBF5391-CC32-4B0D-B5A0-300BB405D7CB}" sibTransId="{8A502D30-628A-4DC0-B500-B58AF738D10D}"/>
    <dgm:cxn modelId="{D9EDD7D2-1633-4D52-A07C-1D7926DB9E49}" srcId="{53324B6B-CA3E-4B37-93ED-5D3B890EEC6E}" destId="{EC82488D-9458-4E96-A97F-86B38339086F}" srcOrd="1" destOrd="0" parTransId="{33F3A758-4B0F-4758-AE45-4A7A7157AF09}" sibTransId="{48609F92-00F2-433B-94A8-2754A1FF54A4}"/>
    <dgm:cxn modelId="{D2177FA1-E20D-4FF9-A5E0-FA35B5CAB6C5}" type="presOf" srcId="{717CF250-BE00-4A91-991B-CFA802434DA3}" destId="{AE3A3F71-06FE-4827-A7A5-BCA6E502F955}" srcOrd="0" destOrd="0" presId="urn:microsoft.com/office/officeart/2005/8/layout/hierarchy4"/>
    <dgm:cxn modelId="{D72308A5-C52D-4B71-8A11-7AA8B23D9259}" type="presOf" srcId="{B078CE64-A64A-4115-A54A-7BA17C9DFE43}" destId="{536478A2-17AF-4BA8-9F78-5219A99E5E13}" srcOrd="0" destOrd="0" presId="urn:microsoft.com/office/officeart/2005/8/layout/hierarchy4"/>
    <dgm:cxn modelId="{02687CA0-4345-4E86-89FF-6D8D3CA4E675}" type="presOf" srcId="{0FFF08B1-8DB8-45C6-90C3-43C1EFC46F86}" destId="{8BA8B7F1-00B6-4E1A-8284-CD23E09D7F2C}" srcOrd="0" destOrd="0" presId="urn:microsoft.com/office/officeart/2005/8/layout/hierarchy4"/>
    <dgm:cxn modelId="{12561698-A914-43A7-BD85-1D4AE68BC9AF}" type="presOf" srcId="{AB7B510B-3C1C-4C20-9241-83F26700231F}" destId="{EEF9DFF8-D567-4ABE-8770-83436D789969}" srcOrd="0" destOrd="0" presId="urn:microsoft.com/office/officeart/2005/8/layout/hierarchy4"/>
    <dgm:cxn modelId="{765C1435-8DA4-4B8B-AAB5-4579C357BEBA}" type="presOf" srcId="{2D39FBF7-4FBA-4083-AD3D-A47A19FAE885}" destId="{4F868716-6C16-45A9-B820-4BBBD7E243C5}" srcOrd="0" destOrd="0" presId="urn:microsoft.com/office/officeart/2005/8/layout/hierarchy4"/>
    <dgm:cxn modelId="{941E53B0-9CB2-43F9-A43D-3BEEDC3A7F1D}" srcId="{13B4EFF3-D7AC-4E7F-965D-A4F01DA4C4EA}" destId="{7B124FE3-CCC3-46F5-A3F0-05EEBC3A4DBF}" srcOrd="1" destOrd="0" parTransId="{E2E0DD30-70FB-4348-875D-85034FBB374B}" sibTransId="{5BEC24C5-C2E9-4338-B680-759033BD8796}"/>
    <dgm:cxn modelId="{AEF767D5-8A53-4789-BABE-3BFEB8A1E747}" srcId="{53324B6B-CA3E-4B37-93ED-5D3B890EEC6E}" destId="{6C0D3F89-1222-4CAF-BE4A-313EEA9E971A}" srcOrd="0" destOrd="0" parTransId="{19A618E7-AF06-4452-A701-B98C4BFBD384}" sibTransId="{CA46617F-5DFE-4428-BC70-DA3115039A3A}"/>
    <dgm:cxn modelId="{8BB06D3B-3950-40F0-9951-9885061884F3}" srcId="{5814D21C-EBF9-4372-9F80-12A0D2A95CFF}" destId="{E9DE3538-6A67-4E9D-9BBD-9AF73E1DB1DE}" srcOrd="2" destOrd="0" parTransId="{06EA448C-2FF7-4F6F-9AAF-BC2D211B3692}" sibTransId="{3E5F8C3E-9AFB-46CE-AD12-55CE386B7AC2}"/>
    <dgm:cxn modelId="{ECCF0F91-0751-48DE-BA3B-CB24A6AAC4DE}" type="presOf" srcId="{E06EA18C-A87C-4B24-A0AC-DBF6C0719D28}" destId="{9BA8E5C5-0F1E-4488-95C8-3D540AAF4673}" srcOrd="0" destOrd="0" presId="urn:microsoft.com/office/officeart/2005/8/layout/hierarchy4"/>
    <dgm:cxn modelId="{E6B7993F-E6BE-484C-893B-89ECB130CD2D}" type="presOf" srcId="{031CF952-B6C4-45C2-87F9-FB0C7A9B1FE0}" destId="{00B77476-6CF3-4FCE-B82B-D51F777DFAF8}" srcOrd="0" destOrd="0" presId="urn:microsoft.com/office/officeart/2005/8/layout/hierarchy4"/>
    <dgm:cxn modelId="{FAF8346D-E664-40E1-ADA8-C5E19D85C742}" type="presParOf" srcId="{85010168-AFAC-4F5E-84FC-D8829247C2B0}" destId="{0D535188-06F6-4A71-B8E7-43AEF776BB46}" srcOrd="0" destOrd="0" presId="urn:microsoft.com/office/officeart/2005/8/layout/hierarchy4"/>
    <dgm:cxn modelId="{D454CEB0-87CD-46C8-ABF2-EC369D234B34}" type="presParOf" srcId="{0D535188-06F6-4A71-B8E7-43AEF776BB46}" destId="{726E2895-46FE-4F34-ADEC-050FCDE53068}" srcOrd="0" destOrd="0" presId="urn:microsoft.com/office/officeart/2005/8/layout/hierarchy4"/>
    <dgm:cxn modelId="{AC409BA7-F99B-4CD7-9194-7D30EFEE2655}" type="presParOf" srcId="{0D535188-06F6-4A71-B8E7-43AEF776BB46}" destId="{1D448D2C-D13B-418D-BBF8-0C247DFEB394}" srcOrd="1" destOrd="0" presId="urn:microsoft.com/office/officeart/2005/8/layout/hierarchy4"/>
    <dgm:cxn modelId="{D76287E7-357F-4713-AA40-35BCBF003B90}" type="presParOf" srcId="{0D535188-06F6-4A71-B8E7-43AEF776BB46}" destId="{EBD5F829-25C3-4DCC-BD05-ECE97D9EA86B}" srcOrd="2" destOrd="0" presId="urn:microsoft.com/office/officeart/2005/8/layout/hierarchy4"/>
    <dgm:cxn modelId="{42F1DD2A-C725-45C2-B929-41EB392DDE44}" type="presParOf" srcId="{EBD5F829-25C3-4DCC-BD05-ECE97D9EA86B}" destId="{879CC35F-D94F-42B1-944B-E62B25A229DB}" srcOrd="0" destOrd="0" presId="urn:microsoft.com/office/officeart/2005/8/layout/hierarchy4"/>
    <dgm:cxn modelId="{ADB164B7-5D52-440A-A5AC-604E04C994E2}" type="presParOf" srcId="{879CC35F-D94F-42B1-944B-E62B25A229DB}" destId="{6C82B4AD-D830-4FE9-9521-4AB06C249A4E}" srcOrd="0" destOrd="0" presId="urn:microsoft.com/office/officeart/2005/8/layout/hierarchy4"/>
    <dgm:cxn modelId="{EE932B68-85AE-45BA-9EAF-DDC4108E4D64}" type="presParOf" srcId="{879CC35F-D94F-42B1-944B-E62B25A229DB}" destId="{999E7363-2F9B-4CB0-8345-A6418BC046CE}" srcOrd="1" destOrd="0" presId="urn:microsoft.com/office/officeart/2005/8/layout/hierarchy4"/>
    <dgm:cxn modelId="{834531DB-B9D9-4ED8-81CB-9902FDAFAF22}" type="presParOf" srcId="{879CC35F-D94F-42B1-944B-E62B25A229DB}" destId="{6506205D-05FA-4350-8E22-8C7B82BD2DAC}" srcOrd="2" destOrd="0" presId="urn:microsoft.com/office/officeart/2005/8/layout/hierarchy4"/>
    <dgm:cxn modelId="{192FFB20-FA30-46A4-845D-FF77DB58BE3C}" type="presParOf" srcId="{6506205D-05FA-4350-8E22-8C7B82BD2DAC}" destId="{7354E976-A77E-4F4F-A652-363CC7E4380F}" srcOrd="0" destOrd="0" presId="urn:microsoft.com/office/officeart/2005/8/layout/hierarchy4"/>
    <dgm:cxn modelId="{C2A8AE52-CA88-4409-9D0A-DC0C5345CE13}" type="presParOf" srcId="{7354E976-A77E-4F4F-A652-363CC7E4380F}" destId="{1611D958-B552-4C82-B50B-15D54B5B3A5E}" srcOrd="0" destOrd="0" presId="urn:microsoft.com/office/officeart/2005/8/layout/hierarchy4"/>
    <dgm:cxn modelId="{1838B823-6D04-4881-AEFE-98FE5F854783}" type="presParOf" srcId="{7354E976-A77E-4F4F-A652-363CC7E4380F}" destId="{4C5923A7-6DA6-4090-BE2F-7F262B205D48}" srcOrd="1" destOrd="0" presId="urn:microsoft.com/office/officeart/2005/8/layout/hierarchy4"/>
    <dgm:cxn modelId="{EC2F8A0D-A8AE-4EEB-AE81-94ACF9407887}" type="presParOf" srcId="{7354E976-A77E-4F4F-A652-363CC7E4380F}" destId="{459595AD-6CBD-4EA6-9A08-0F686874DE41}" srcOrd="2" destOrd="0" presId="urn:microsoft.com/office/officeart/2005/8/layout/hierarchy4"/>
    <dgm:cxn modelId="{1C77F175-8E25-4AEC-A6ED-DB1CF3D1E93A}" type="presParOf" srcId="{459595AD-6CBD-4EA6-9A08-0F686874DE41}" destId="{CC3D7B06-AD9B-408A-BDA4-4C741C2BD73F}" srcOrd="0" destOrd="0" presId="urn:microsoft.com/office/officeart/2005/8/layout/hierarchy4"/>
    <dgm:cxn modelId="{6B89E708-7402-43E4-B796-A94302F1434D}" type="presParOf" srcId="{CC3D7B06-AD9B-408A-BDA4-4C741C2BD73F}" destId="{EEF9DFF8-D567-4ABE-8770-83436D789969}" srcOrd="0" destOrd="0" presId="urn:microsoft.com/office/officeart/2005/8/layout/hierarchy4"/>
    <dgm:cxn modelId="{0C68FB80-81D6-4577-BCE9-883F50F5224E}" type="presParOf" srcId="{CC3D7B06-AD9B-408A-BDA4-4C741C2BD73F}" destId="{9C56CB38-D2FA-4F16-861B-7F71A14A5462}" srcOrd="1" destOrd="0" presId="urn:microsoft.com/office/officeart/2005/8/layout/hierarchy4"/>
    <dgm:cxn modelId="{2A46D882-829C-4D50-8B8A-0F170F6FBE8C}" type="presParOf" srcId="{CC3D7B06-AD9B-408A-BDA4-4C741C2BD73F}" destId="{B9F726FE-6864-402B-88D0-23900D897356}" srcOrd="2" destOrd="0" presId="urn:microsoft.com/office/officeart/2005/8/layout/hierarchy4"/>
    <dgm:cxn modelId="{4CCBC76C-5B43-427E-8C8D-FD8CABCEB58C}" type="presParOf" srcId="{B9F726FE-6864-402B-88D0-23900D897356}" destId="{46FCCCB4-4053-4A60-8BF1-98266F7E5C1E}" srcOrd="0" destOrd="0" presId="urn:microsoft.com/office/officeart/2005/8/layout/hierarchy4"/>
    <dgm:cxn modelId="{0039F613-504B-4D65-83DC-F8C53F14BE7A}" type="presParOf" srcId="{46FCCCB4-4053-4A60-8BF1-98266F7E5C1E}" destId="{77D0098E-A4FE-4E33-A65F-83FADDFD96EE}" srcOrd="0" destOrd="0" presId="urn:microsoft.com/office/officeart/2005/8/layout/hierarchy4"/>
    <dgm:cxn modelId="{ABE76223-79E1-4CA4-95A4-29BAE3448DC5}" type="presParOf" srcId="{46FCCCB4-4053-4A60-8BF1-98266F7E5C1E}" destId="{0E6512DA-DAC0-46DA-8A4C-FAE654B646FD}" srcOrd="1" destOrd="0" presId="urn:microsoft.com/office/officeart/2005/8/layout/hierarchy4"/>
    <dgm:cxn modelId="{D818AE25-7F75-4A41-BAE3-A08977EF46AA}" type="presParOf" srcId="{B9F726FE-6864-402B-88D0-23900D897356}" destId="{6BBAEB5C-6D11-4477-B277-D89FD1E0D769}" srcOrd="1" destOrd="0" presId="urn:microsoft.com/office/officeart/2005/8/layout/hierarchy4"/>
    <dgm:cxn modelId="{E5933466-4823-48ED-82E1-A5597FB7257C}" type="presParOf" srcId="{B9F726FE-6864-402B-88D0-23900D897356}" destId="{334F0333-8D3C-4B4F-8D2D-76BEA1AB9290}" srcOrd="2" destOrd="0" presId="urn:microsoft.com/office/officeart/2005/8/layout/hierarchy4"/>
    <dgm:cxn modelId="{49C9A879-757F-4840-AC3B-B6E6624A98C4}" type="presParOf" srcId="{334F0333-8D3C-4B4F-8D2D-76BEA1AB9290}" destId="{4BD4EDBD-F5EF-4BC2-82E3-E4E8C4DA4F14}" srcOrd="0" destOrd="0" presId="urn:microsoft.com/office/officeart/2005/8/layout/hierarchy4"/>
    <dgm:cxn modelId="{9D28C27F-9A4C-4822-B652-17BF5D8905B9}" type="presParOf" srcId="{334F0333-8D3C-4B4F-8D2D-76BEA1AB9290}" destId="{BD072B07-C2E0-454B-BC93-20342CC49A7E}" srcOrd="1" destOrd="0" presId="urn:microsoft.com/office/officeart/2005/8/layout/hierarchy4"/>
    <dgm:cxn modelId="{BD4A73E6-5E65-47F8-BCE9-B5080739233B}" type="presParOf" srcId="{B9F726FE-6864-402B-88D0-23900D897356}" destId="{0D295B70-88E9-44E6-BD77-4E9E145F0139}" srcOrd="3" destOrd="0" presId="urn:microsoft.com/office/officeart/2005/8/layout/hierarchy4"/>
    <dgm:cxn modelId="{8403DBC6-1694-4D1D-BA67-46545A9464A0}" type="presParOf" srcId="{B9F726FE-6864-402B-88D0-23900D897356}" destId="{2AB32FC2-30F1-41F8-BCB2-A9ACF1B0CC34}" srcOrd="4" destOrd="0" presId="urn:microsoft.com/office/officeart/2005/8/layout/hierarchy4"/>
    <dgm:cxn modelId="{6AC543F0-7919-4943-8193-9D59EBF9DF16}" type="presParOf" srcId="{2AB32FC2-30F1-41F8-BCB2-A9ACF1B0CC34}" destId="{44763DA9-8B7D-4113-BE3E-20F9BA0D1324}" srcOrd="0" destOrd="0" presId="urn:microsoft.com/office/officeart/2005/8/layout/hierarchy4"/>
    <dgm:cxn modelId="{AAA0512C-13BC-4C8B-8AB1-1297A792558E}" type="presParOf" srcId="{2AB32FC2-30F1-41F8-BCB2-A9ACF1B0CC34}" destId="{F51BE855-5049-4499-8D21-4CD7FA4D121B}" srcOrd="1" destOrd="0" presId="urn:microsoft.com/office/officeart/2005/8/layout/hierarchy4"/>
    <dgm:cxn modelId="{36827FDD-C79B-4E56-A947-924BC1173AD4}" type="presParOf" srcId="{B9F726FE-6864-402B-88D0-23900D897356}" destId="{0216C92B-C2E6-49E7-B4BE-86EFF5787CFD}" srcOrd="5" destOrd="0" presId="urn:microsoft.com/office/officeart/2005/8/layout/hierarchy4"/>
    <dgm:cxn modelId="{2AD2D2A5-629D-4D40-8A98-EBDDD0C7A873}" type="presParOf" srcId="{B9F726FE-6864-402B-88D0-23900D897356}" destId="{EA95E2D9-7029-4D81-823F-E4D93B43AB80}" srcOrd="6" destOrd="0" presId="urn:microsoft.com/office/officeart/2005/8/layout/hierarchy4"/>
    <dgm:cxn modelId="{442CF6D0-6E2A-4248-A6C5-4B4E1DCFF994}" type="presParOf" srcId="{EA95E2D9-7029-4D81-823F-E4D93B43AB80}" destId="{8BA8B7F1-00B6-4E1A-8284-CD23E09D7F2C}" srcOrd="0" destOrd="0" presId="urn:microsoft.com/office/officeart/2005/8/layout/hierarchy4"/>
    <dgm:cxn modelId="{F29DD68A-E11A-4DEF-BB84-7ADFF34F0E6C}" type="presParOf" srcId="{EA95E2D9-7029-4D81-823F-E4D93B43AB80}" destId="{2B6B09FA-A349-44DD-97C4-8289B9CC5E94}" srcOrd="1" destOrd="0" presId="urn:microsoft.com/office/officeart/2005/8/layout/hierarchy4"/>
    <dgm:cxn modelId="{597092D7-239E-41DF-91F1-A27E0F9CA7A4}" type="presParOf" srcId="{459595AD-6CBD-4EA6-9A08-0F686874DE41}" destId="{D2CA18B5-5D97-4D71-BE3E-9085105D6F44}" srcOrd="1" destOrd="0" presId="urn:microsoft.com/office/officeart/2005/8/layout/hierarchy4"/>
    <dgm:cxn modelId="{703BFDEC-8922-4D6A-A926-A851647B904B}" type="presParOf" srcId="{459595AD-6CBD-4EA6-9A08-0F686874DE41}" destId="{5A2CB00D-64DB-4EA0-940F-E840A0D963EA}" srcOrd="2" destOrd="0" presId="urn:microsoft.com/office/officeart/2005/8/layout/hierarchy4"/>
    <dgm:cxn modelId="{0A9843EE-BEDE-411E-AF9F-8B442A99823B}" type="presParOf" srcId="{5A2CB00D-64DB-4EA0-940F-E840A0D963EA}" destId="{FCA56B87-A03D-4FD3-A69B-8B04EA3CD7DE}" srcOrd="0" destOrd="0" presId="urn:microsoft.com/office/officeart/2005/8/layout/hierarchy4"/>
    <dgm:cxn modelId="{99690CC5-2597-4E27-8490-166E81C74513}" type="presParOf" srcId="{5A2CB00D-64DB-4EA0-940F-E840A0D963EA}" destId="{982CCAC5-40D5-48D2-A648-A31B660D0911}" srcOrd="1" destOrd="0" presId="urn:microsoft.com/office/officeart/2005/8/layout/hierarchy4"/>
    <dgm:cxn modelId="{B995F755-90A0-4F79-9721-B1D3E7EC13D5}" type="presParOf" srcId="{459595AD-6CBD-4EA6-9A08-0F686874DE41}" destId="{D5324D38-2F29-4073-968E-7AE7D9AB8C96}" srcOrd="3" destOrd="0" presId="urn:microsoft.com/office/officeart/2005/8/layout/hierarchy4"/>
    <dgm:cxn modelId="{94FD8CD0-B161-494E-A935-08E0FFD87E49}" type="presParOf" srcId="{459595AD-6CBD-4EA6-9A08-0F686874DE41}" destId="{B2590502-4213-444D-9280-2944D657D835}" srcOrd="4" destOrd="0" presId="urn:microsoft.com/office/officeart/2005/8/layout/hierarchy4"/>
    <dgm:cxn modelId="{A9D5BE19-A57E-43B7-AA89-1D3BC75FAEA3}" type="presParOf" srcId="{B2590502-4213-444D-9280-2944D657D835}" destId="{3FF847FD-9BB6-4DE5-A773-1F83C0178875}" srcOrd="0" destOrd="0" presId="urn:microsoft.com/office/officeart/2005/8/layout/hierarchy4"/>
    <dgm:cxn modelId="{3C7A4678-9E49-4344-BBE7-3ED1E4E8BA9E}" type="presParOf" srcId="{B2590502-4213-444D-9280-2944D657D835}" destId="{057C0C44-D20A-4441-8F0B-3A48C23E54D1}" srcOrd="1" destOrd="0" presId="urn:microsoft.com/office/officeart/2005/8/layout/hierarchy4"/>
    <dgm:cxn modelId="{04BF504E-00A5-40B1-AD34-E6BDB49EF2C2}" type="presParOf" srcId="{459595AD-6CBD-4EA6-9A08-0F686874DE41}" destId="{EC97F965-4F35-44B8-8DED-14B3D1E95E01}" srcOrd="5" destOrd="0" presId="urn:microsoft.com/office/officeart/2005/8/layout/hierarchy4"/>
    <dgm:cxn modelId="{FB63AABB-F26B-4B3B-8EB4-725336432AAA}" type="presParOf" srcId="{459595AD-6CBD-4EA6-9A08-0F686874DE41}" destId="{2B9C9D30-7DFF-4AAC-AC04-8DE9E15CCBAD}" srcOrd="6" destOrd="0" presId="urn:microsoft.com/office/officeart/2005/8/layout/hierarchy4"/>
    <dgm:cxn modelId="{4647DB48-E81B-4D30-AE98-6DAF506568B9}" type="presParOf" srcId="{2B9C9D30-7DFF-4AAC-AC04-8DE9E15CCBAD}" destId="{F228346A-7C81-4D18-BA63-ED22A849575B}" srcOrd="0" destOrd="0" presId="urn:microsoft.com/office/officeart/2005/8/layout/hierarchy4"/>
    <dgm:cxn modelId="{B3FDE7F9-8019-45FB-9192-5DA2F0D80EC9}" type="presParOf" srcId="{2B9C9D30-7DFF-4AAC-AC04-8DE9E15CCBAD}" destId="{B2AE1E1E-C2A8-461D-AB5B-0832D2283AC6}" srcOrd="1" destOrd="0" presId="urn:microsoft.com/office/officeart/2005/8/layout/hierarchy4"/>
    <dgm:cxn modelId="{01652727-1668-49D5-8ED5-8F2CF15D08C8}" type="presParOf" srcId="{6506205D-05FA-4350-8E22-8C7B82BD2DAC}" destId="{34F78D4C-F684-4165-A993-AE36B9EA4DD8}" srcOrd="1" destOrd="0" presId="urn:microsoft.com/office/officeart/2005/8/layout/hierarchy4"/>
    <dgm:cxn modelId="{03D74FB9-1B84-415D-BCF7-075766419C50}" type="presParOf" srcId="{6506205D-05FA-4350-8E22-8C7B82BD2DAC}" destId="{836D340A-3471-4EC9-8085-64D76526917B}" srcOrd="2" destOrd="0" presId="urn:microsoft.com/office/officeart/2005/8/layout/hierarchy4"/>
    <dgm:cxn modelId="{D74F627F-2299-4BF9-85C1-9E6C458B1F09}" type="presParOf" srcId="{836D340A-3471-4EC9-8085-64D76526917B}" destId="{071DF267-4111-41F2-8AD5-260BC3D96BE0}" srcOrd="0" destOrd="0" presId="urn:microsoft.com/office/officeart/2005/8/layout/hierarchy4"/>
    <dgm:cxn modelId="{C38EC154-C768-4080-8EE2-A336D76CE2D8}" type="presParOf" srcId="{836D340A-3471-4EC9-8085-64D76526917B}" destId="{93EF1203-577F-4EBF-9331-1C112DB4CE99}" srcOrd="1" destOrd="0" presId="urn:microsoft.com/office/officeart/2005/8/layout/hierarchy4"/>
    <dgm:cxn modelId="{E6ED493B-8C9B-4B72-9FB8-B64401A148BE}" type="presParOf" srcId="{836D340A-3471-4EC9-8085-64D76526917B}" destId="{54E5874A-CC70-4F71-81BF-B6365C426E5D}" srcOrd="2" destOrd="0" presId="urn:microsoft.com/office/officeart/2005/8/layout/hierarchy4"/>
    <dgm:cxn modelId="{59AE77DF-C238-475A-9653-04C6252AE223}" type="presParOf" srcId="{54E5874A-CC70-4F71-81BF-B6365C426E5D}" destId="{955311A3-7054-480F-82CF-DF04116A3C1F}" srcOrd="0" destOrd="0" presId="urn:microsoft.com/office/officeart/2005/8/layout/hierarchy4"/>
    <dgm:cxn modelId="{19AC5D6A-69DA-4328-A4B6-33ACA891670C}" type="presParOf" srcId="{955311A3-7054-480F-82CF-DF04116A3C1F}" destId="{AE3A3F71-06FE-4827-A7A5-BCA6E502F955}" srcOrd="0" destOrd="0" presId="urn:microsoft.com/office/officeart/2005/8/layout/hierarchy4"/>
    <dgm:cxn modelId="{D858115A-F5AB-4F31-8C59-5806A257D05B}" type="presParOf" srcId="{955311A3-7054-480F-82CF-DF04116A3C1F}" destId="{928E60A7-15CD-4635-B2E4-6CCF79ADD833}" srcOrd="1" destOrd="0" presId="urn:microsoft.com/office/officeart/2005/8/layout/hierarchy4"/>
    <dgm:cxn modelId="{5EBA88FA-2597-4389-BFE7-17F6FFF3261F}" type="presParOf" srcId="{54E5874A-CC70-4F71-81BF-B6365C426E5D}" destId="{E7F1C192-6D99-4F3D-96AF-F77FD50CA866}" srcOrd="1" destOrd="0" presId="urn:microsoft.com/office/officeart/2005/8/layout/hierarchy4"/>
    <dgm:cxn modelId="{0AF03102-3930-411B-B31F-3730363FDE8D}" type="presParOf" srcId="{54E5874A-CC70-4F71-81BF-B6365C426E5D}" destId="{281DECCF-DA0E-4D35-AE5C-D3A4A39621DB}" srcOrd="2" destOrd="0" presId="urn:microsoft.com/office/officeart/2005/8/layout/hierarchy4"/>
    <dgm:cxn modelId="{F7CEBB82-FFA0-4B6C-AAF3-779DF644C93F}" type="presParOf" srcId="{281DECCF-DA0E-4D35-AE5C-D3A4A39621DB}" destId="{D1CC447F-A8A4-47DD-8F9E-3BAF103083FC}" srcOrd="0" destOrd="0" presId="urn:microsoft.com/office/officeart/2005/8/layout/hierarchy4"/>
    <dgm:cxn modelId="{5E5F37CC-047F-4538-AC26-E631BFD1985D}" type="presParOf" srcId="{281DECCF-DA0E-4D35-AE5C-D3A4A39621DB}" destId="{6FE66DE1-F6E1-4D1F-9C75-DCBF6AF75273}" srcOrd="1" destOrd="0" presId="urn:microsoft.com/office/officeart/2005/8/layout/hierarchy4"/>
    <dgm:cxn modelId="{A8F9C0DF-9C1C-4A8A-995E-9A5D270D2130}" type="presParOf" srcId="{281DECCF-DA0E-4D35-AE5C-D3A4A39621DB}" destId="{82E53D93-9170-4350-B61D-09DEFC821265}" srcOrd="2" destOrd="0" presId="urn:microsoft.com/office/officeart/2005/8/layout/hierarchy4"/>
    <dgm:cxn modelId="{CF3973FB-ABD5-4CB7-8ECA-A3058A9CF771}" type="presParOf" srcId="{82E53D93-9170-4350-B61D-09DEFC821265}" destId="{67194DFB-8BE0-428F-9C0A-13E110C1076D}" srcOrd="0" destOrd="0" presId="urn:microsoft.com/office/officeart/2005/8/layout/hierarchy4"/>
    <dgm:cxn modelId="{5343E8FA-9C9D-4F8C-A3A4-971E296C0E59}" type="presParOf" srcId="{67194DFB-8BE0-428F-9C0A-13E110C1076D}" destId="{65F0A864-CA05-405E-BCA2-CE524147F373}" srcOrd="0" destOrd="0" presId="urn:microsoft.com/office/officeart/2005/8/layout/hierarchy4"/>
    <dgm:cxn modelId="{CCE06529-955C-499D-89BA-EBEFADB41783}" type="presParOf" srcId="{67194DFB-8BE0-428F-9C0A-13E110C1076D}" destId="{E6760C34-5368-4F27-86BE-1DA2DA609DE0}" srcOrd="1" destOrd="0" presId="urn:microsoft.com/office/officeart/2005/8/layout/hierarchy4"/>
    <dgm:cxn modelId="{B2344CDE-0DFB-4130-8A80-89073B6ACBBD}" type="presParOf" srcId="{82E53D93-9170-4350-B61D-09DEFC821265}" destId="{94DCF3E8-ED90-4453-9435-6D915B166AE7}" srcOrd="1" destOrd="0" presId="urn:microsoft.com/office/officeart/2005/8/layout/hierarchy4"/>
    <dgm:cxn modelId="{75AB9246-87AE-477C-BC41-0923D53C8CB2}" type="presParOf" srcId="{82E53D93-9170-4350-B61D-09DEFC821265}" destId="{1BEDB1E8-49E1-4A33-8EE3-3B496C565A98}" srcOrd="2" destOrd="0" presId="urn:microsoft.com/office/officeart/2005/8/layout/hierarchy4"/>
    <dgm:cxn modelId="{1363A723-0868-4221-A8AB-4FF2371906EC}" type="presParOf" srcId="{1BEDB1E8-49E1-4A33-8EE3-3B496C565A98}" destId="{46C800A7-8BFD-45C1-922A-956B427667D0}" srcOrd="0" destOrd="0" presId="urn:microsoft.com/office/officeart/2005/8/layout/hierarchy4"/>
    <dgm:cxn modelId="{F4075D1B-AB06-4BB1-9033-729D1CE9F8E6}" type="presParOf" srcId="{1BEDB1E8-49E1-4A33-8EE3-3B496C565A98}" destId="{4676CCAB-5969-4557-8808-EFB07BF5EECE}" srcOrd="1" destOrd="0" presId="urn:microsoft.com/office/officeart/2005/8/layout/hierarchy4"/>
    <dgm:cxn modelId="{D3905A52-3D9B-4A06-AA0E-96001E0026A2}" type="presParOf" srcId="{1BEDB1E8-49E1-4A33-8EE3-3B496C565A98}" destId="{B6DC697A-E3E3-4B83-9309-33C0A4CFD915}" srcOrd="2" destOrd="0" presId="urn:microsoft.com/office/officeart/2005/8/layout/hierarchy4"/>
    <dgm:cxn modelId="{7B28A226-2FBE-43D8-8CD9-05C9B0FC43A1}" type="presParOf" srcId="{B6DC697A-E3E3-4B83-9309-33C0A4CFD915}" destId="{EB953A2D-1609-4B5B-99B6-5092FA794FA0}" srcOrd="0" destOrd="0" presId="urn:microsoft.com/office/officeart/2005/8/layout/hierarchy4"/>
    <dgm:cxn modelId="{27DB1BD5-1E8E-48CB-84B6-686A4A073738}" type="presParOf" srcId="{EB953A2D-1609-4B5B-99B6-5092FA794FA0}" destId="{28F00435-BE84-4FDF-9AEB-60AA1A859A98}" srcOrd="0" destOrd="0" presId="urn:microsoft.com/office/officeart/2005/8/layout/hierarchy4"/>
    <dgm:cxn modelId="{33B09407-444E-4082-8547-66E02657065F}" type="presParOf" srcId="{EB953A2D-1609-4B5B-99B6-5092FA794FA0}" destId="{EA8A69E4-1E3A-4FB6-BBF4-A6E28604D908}" srcOrd="1" destOrd="0" presId="urn:microsoft.com/office/officeart/2005/8/layout/hierarchy4"/>
    <dgm:cxn modelId="{54A20105-8F76-4016-83BE-E73D87BC103A}" type="presParOf" srcId="{B6DC697A-E3E3-4B83-9309-33C0A4CFD915}" destId="{2C50AFAA-6BBE-4805-ABA7-91262AD7F6A1}" srcOrd="1" destOrd="0" presId="urn:microsoft.com/office/officeart/2005/8/layout/hierarchy4"/>
    <dgm:cxn modelId="{5F571FC7-0C50-4CF3-8945-28784BE68432}" type="presParOf" srcId="{B6DC697A-E3E3-4B83-9309-33C0A4CFD915}" destId="{9B32A37E-AF01-43CE-916A-30E81C2D3B79}" srcOrd="2" destOrd="0" presId="urn:microsoft.com/office/officeart/2005/8/layout/hierarchy4"/>
    <dgm:cxn modelId="{C000F6BA-CC62-45A7-8C97-A25C87ABD74D}" type="presParOf" srcId="{9B32A37E-AF01-43CE-916A-30E81C2D3B79}" destId="{00B77476-6CF3-4FCE-B82B-D51F777DFAF8}" srcOrd="0" destOrd="0" presId="urn:microsoft.com/office/officeart/2005/8/layout/hierarchy4"/>
    <dgm:cxn modelId="{8780397A-1B15-4D5B-8EAC-755C740A20C3}" type="presParOf" srcId="{9B32A37E-AF01-43CE-916A-30E81C2D3B79}" destId="{847F01DF-F390-428D-B036-D271193280DF}" srcOrd="1" destOrd="0" presId="urn:microsoft.com/office/officeart/2005/8/layout/hierarchy4"/>
    <dgm:cxn modelId="{8C81C10A-C79A-4D4A-8E66-D622C6D57FA1}" type="presParOf" srcId="{B6DC697A-E3E3-4B83-9309-33C0A4CFD915}" destId="{D7EDC345-D06A-4BA6-A6EB-0A389083A4A0}" srcOrd="3" destOrd="0" presId="urn:microsoft.com/office/officeart/2005/8/layout/hierarchy4"/>
    <dgm:cxn modelId="{E5BF4E99-A00F-4BA5-9436-0FB453323E32}" type="presParOf" srcId="{B6DC697A-E3E3-4B83-9309-33C0A4CFD915}" destId="{76783AA7-30AA-4D95-BCFE-E51BC14495C1}" srcOrd="4" destOrd="0" presId="urn:microsoft.com/office/officeart/2005/8/layout/hierarchy4"/>
    <dgm:cxn modelId="{AA6A7050-54DF-4E72-9C1E-3DB1D0F1205A}" type="presParOf" srcId="{76783AA7-30AA-4D95-BCFE-E51BC14495C1}" destId="{E22F40B4-7B39-44D2-8971-511D71E072EB}" srcOrd="0" destOrd="0" presId="urn:microsoft.com/office/officeart/2005/8/layout/hierarchy4"/>
    <dgm:cxn modelId="{39AF6E0B-758C-4956-9EA1-4D434B1AC5AB}" type="presParOf" srcId="{76783AA7-30AA-4D95-BCFE-E51BC14495C1}" destId="{61871639-4D40-4C3A-8F62-AB1C84228C1F}" srcOrd="1" destOrd="0" presId="urn:microsoft.com/office/officeart/2005/8/layout/hierarchy4"/>
    <dgm:cxn modelId="{4B77D08E-61D3-4030-9978-431288438025}" type="presParOf" srcId="{76783AA7-30AA-4D95-BCFE-E51BC14495C1}" destId="{ADE50873-8747-42B9-A329-626A0A2633C2}" srcOrd="2" destOrd="0" presId="urn:microsoft.com/office/officeart/2005/8/layout/hierarchy4"/>
    <dgm:cxn modelId="{D82A7303-1BA5-4E66-9962-9C4CEF8D8BB8}" type="presParOf" srcId="{ADE50873-8747-42B9-A329-626A0A2633C2}" destId="{FE1432E6-9A0D-4ED6-8FA5-2F6E0CFB9BCF}" srcOrd="0" destOrd="0" presId="urn:microsoft.com/office/officeart/2005/8/layout/hierarchy4"/>
    <dgm:cxn modelId="{DEE77FA8-F727-4E84-A8CB-1FBBB539171F}" type="presParOf" srcId="{FE1432E6-9A0D-4ED6-8FA5-2F6E0CFB9BCF}" destId="{544CE841-971E-40E8-8A93-1E182988E3B8}" srcOrd="0" destOrd="0" presId="urn:microsoft.com/office/officeart/2005/8/layout/hierarchy4"/>
    <dgm:cxn modelId="{400C5CE3-6279-4B46-85FB-35C1E610714A}" type="presParOf" srcId="{FE1432E6-9A0D-4ED6-8FA5-2F6E0CFB9BCF}" destId="{291D1685-5988-4A19-BA11-41EB14144C25}" srcOrd="1" destOrd="0" presId="urn:microsoft.com/office/officeart/2005/8/layout/hierarchy4"/>
    <dgm:cxn modelId="{4C3E17BD-3D3D-455E-B47A-C4AB914E3516}" type="presParOf" srcId="{ADE50873-8747-42B9-A329-626A0A2633C2}" destId="{1DF51FDB-E39E-45D3-B0C1-11FF9E3491B7}" srcOrd="1" destOrd="0" presId="urn:microsoft.com/office/officeart/2005/8/layout/hierarchy4"/>
    <dgm:cxn modelId="{A6D0DE0A-714A-4CDB-8E28-DBFAE23F3682}" type="presParOf" srcId="{ADE50873-8747-42B9-A329-626A0A2633C2}" destId="{FEE6E5A5-79FA-4E8F-B4FA-26014A45ABDE}" srcOrd="2" destOrd="0" presId="urn:microsoft.com/office/officeart/2005/8/layout/hierarchy4"/>
    <dgm:cxn modelId="{418A32AD-F209-44FB-8EF7-1836AA90D039}" type="presParOf" srcId="{FEE6E5A5-79FA-4E8F-B4FA-26014A45ABDE}" destId="{7FDA7B62-C9FB-4DF7-97D8-AA60D4B16F7B}" srcOrd="0" destOrd="0" presId="urn:microsoft.com/office/officeart/2005/8/layout/hierarchy4"/>
    <dgm:cxn modelId="{09A5FF54-CA9B-400B-8C52-2191BBD63AAD}" type="presParOf" srcId="{FEE6E5A5-79FA-4E8F-B4FA-26014A45ABDE}" destId="{B015FCF4-BE67-46EA-8837-0154D4963FDA}" srcOrd="1" destOrd="0" presId="urn:microsoft.com/office/officeart/2005/8/layout/hierarchy4"/>
    <dgm:cxn modelId="{5DECF402-EAC4-43F6-B42B-DCB7D25EE390}" type="presParOf" srcId="{ADE50873-8747-42B9-A329-626A0A2633C2}" destId="{23460F61-D3BA-47A1-BCC8-11DC18A74B69}" srcOrd="3" destOrd="0" presId="urn:microsoft.com/office/officeart/2005/8/layout/hierarchy4"/>
    <dgm:cxn modelId="{41C640AF-C328-435F-9385-0A36561BBC3E}" type="presParOf" srcId="{ADE50873-8747-42B9-A329-626A0A2633C2}" destId="{8D58DC61-778D-4582-8282-565403FA7E06}" srcOrd="4" destOrd="0" presId="urn:microsoft.com/office/officeart/2005/8/layout/hierarchy4"/>
    <dgm:cxn modelId="{E90E2799-D67E-405E-B90E-8586744B1F62}" type="presParOf" srcId="{8D58DC61-778D-4582-8282-565403FA7E06}" destId="{112B848B-5682-428D-935A-37275A896C7E}" srcOrd="0" destOrd="0" presId="urn:microsoft.com/office/officeart/2005/8/layout/hierarchy4"/>
    <dgm:cxn modelId="{9C8750B2-00A9-41C4-84AE-233D0F3CE6AB}" type="presParOf" srcId="{8D58DC61-778D-4582-8282-565403FA7E06}" destId="{FEC3A812-4992-474E-9734-F97ACEB22E12}" srcOrd="1" destOrd="0" presId="urn:microsoft.com/office/officeart/2005/8/layout/hierarchy4"/>
    <dgm:cxn modelId="{E7CDEC26-07C0-476D-AB0E-021BB7B15455}" type="presParOf" srcId="{EBD5F829-25C3-4DCC-BD05-ECE97D9EA86B}" destId="{F130AE42-2A60-41A2-82E2-2B97E1B4468B}" srcOrd="1" destOrd="0" presId="urn:microsoft.com/office/officeart/2005/8/layout/hierarchy4"/>
    <dgm:cxn modelId="{965CEE3C-AEA4-42E9-A006-015DD53291FD}" type="presParOf" srcId="{EBD5F829-25C3-4DCC-BD05-ECE97D9EA86B}" destId="{24A274A3-7ADD-407A-A39C-E7B7BD652852}" srcOrd="2" destOrd="0" presId="urn:microsoft.com/office/officeart/2005/8/layout/hierarchy4"/>
    <dgm:cxn modelId="{84BF5C3F-002B-4A54-9DD0-8D8BEBCAE9C5}" type="presParOf" srcId="{24A274A3-7ADD-407A-A39C-E7B7BD652852}" destId="{C3331CAC-331B-4C8D-9834-48358C430C98}" srcOrd="0" destOrd="0" presId="urn:microsoft.com/office/officeart/2005/8/layout/hierarchy4"/>
    <dgm:cxn modelId="{E07E80DA-8AB1-4456-9FD7-9121287420C3}" type="presParOf" srcId="{24A274A3-7ADD-407A-A39C-E7B7BD652852}" destId="{2E49BD75-408F-4B8F-ABF4-3452337B6B92}" srcOrd="1" destOrd="0" presId="urn:microsoft.com/office/officeart/2005/8/layout/hierarchy4"/>
    <dgm:cxn modelId="{B2A9E96E-D16F-482C-904F-B947FC2AF647}" type="presParOf" srcId="{24A274A3-7ADD-407A-A39C-E7B7BD652852}" destId="{ACCA8FDA-AC0F-4899-AEAA-05D54886FA66}" srcOrd="2" destOrd="0" presId="urn:microsoft.com/office/officeart/2005/8/layout/hierarchy4"/>
    <dgm:cxn modelId="{DDD95E8A-1309-4C09-8382-299701FDC628}" type="presParOf" srcId="{ACCA8FDA-AC0F-4899-AEAA-05D54886FA66}" destId="{D117F143-29AB-4681-ACA6-7F9481602910}" srcOrd="0" destOrd="0" presId="urn:microsoft.com/office/officeart/2005/8/layout/hierarchy4"/>
    <dgm:cxn modelId="{2FDE6C9F-542F-49F4-943D-BE5698CE8892}" type="presParOf" srcId="{D117F143-29AB-4681-ACA6-7F9481602910}" destId="{A7D684C0-C6E7-4D65-B689-62D61AC01F1D}" srcOrd="0" destOrd="0" presId="urn:microsoft.com/office/officeart/2005/8/layout/hierarchy4"/>
    <dgm:cxn modelId="{49783110-CEB4-4126-B857-FA1450AE2120}" type="presParOf" srcId="{D117F143-29AB-4681-ACA6-7F9481602910}" destId="{0393438E-3267-4725-937C-F64E6A7DA18B}" srcOrd="1" destOrd="0" presId="urn:microsoft.com/office/officeart/2005/8/layout/hierarchy4"/>
    <dgm:cxn modelId="{9FD74D4B-D5EC-4C0C-BE2F-E8C567D25684}" type="presParOf" srcId="{ACCA8FDA-AC0F-4899-AEAA-05D54886FA66}" destId="{5251D295-22C0-40A2-9699-AA5627F1E436}" srcOrd="1" destOrd="0" presId="urn:microsoft.com/office/officeart/2005/8/layout/hierarchy4"/>
    <dgm:cxn modelId="{B5DDCF70-FE12-4EA3-BCBB-6390B58D85A1}" type="presParOf" srcId="{ACCA8FDA-AC0F-4899-AEAA-05D54886FA66}" destId="{9C1FB1A1-F7B6-4090-9C64-D7DEC7E19D75}" srcOrd="2" destOrd="0" presId="urn:microsoft.com/office/officeart/2005/8/layout/hierarchy4"/>
    <dgm:cxn modelId="{8532433D-8359-4947-91F0-7B4B848724F6}" type="presParOf" srcId="{9C1FB1A1-F7B6-4090-9C64-D7DEC7E19D75}" destId="{1826A007-3A84-4602-9DC6-1143D7DC5A51}" srcOrd="0" destOrd="0" presId="urn:microsoft.com/office/officeart/2005/8/layout/hierarchy4"/>
    <dgm:cxn modelId="{92D9731D-EC15-4429-A8F7-3721FFFF7EAE}" type="presParOf" srcId="{9C1FB1A1-F7B6-4090-9C64-D7DEC7E19D75}" destId="{D1AF0FB4-ABA2-4C60-88C6-E524BFA01CEE}" srcOrd="1" destOrd="0" presId="urn:microsoft.com/office/officeart/2005/8/layout/hierarchy4"/>
    <dgm:cxn modelId="{15C4CD30-2165-4CAC-8808-9423D7FE34F9}" type="presParOf" srcId="{EBD5F829-25C3-4DCC-BD05-ECE97D9EA86B}" destId="{25EBAE7E-2346-4EE1-BB00-9ABA2377753C}" srcOrd="3" destOrd="0" presId="urn:microsoft.com/office/officeart/2005/8/layout/hierarchy4"/>
    <dgm:cxn modelId="{7B4C5C9B-9F1E-4EEB-A861-10DD6B361AE9}" type="presParOf" srcId="{EBD5F829-25C3-4DCC-BD05-ECE97D9EA86B}" destId="{DB6A5741-6A12-40F3-856E-1A3B1E526D14}" srcOrd="4" destOrd="0" presId="urn:microsoft.com/office/officeart/2005/8/layout/hierarchy4"/>
    <dgm:cxn modelId="{6214F07E-33E5-4252-9BD4-80CBFDA6EB36}" type="presParOf" srcId="{DB6A5741-6A12-40F3-856E-1A3B1E526D14}" destId="{536478A2-17AF-4BA8-9F78-5219A99E5E13}" srcOrd="0" destOrd="0" presId="urn:microsoft.com/office/officeart/2005/8/layout/hierarchy4"/>
    <dgm:cxn modelId="{894199BC-F65F-41F1-AA3F-B5F855647252}" type="presParOf" srcId="{DB6A5741-6A12-40F3-856E-1A3B1E526D14}" destId="{20288799-1BDD-4B82-8FD1-DC525519A5BB}" srcOrd="1" destOrd="0" presId="urn:microsoft.com/office/officeart/2005/8/layout/hierarchy4"/>
    <dgm:cxn modelId="{B0027E34-757B-4ABC-A995-6F2A58E7E9CE}" type="presParOf" srcId="{DB6A5741-6A12-40F3-856E-1A3B1E526D14}" destId="{4D2887AE-F383-42FD-ABE8-6DBE2F1C1F72}" srcOrd="2" destOrd="0" presId="urn:microsoft.com/office/officeart/2005/8/layout/hierarchy4"/>
    <dgm:cxn modelId="{ACF80D21-15DB-4252-8DAB-0DE75AD1BE70}" type="presParOf" srcId="{4D2887AE-F383-42FD-ABE8-6DBE2F1C1F72}" destId="{878608F7-79DC-45FE-A0C1-AA07126807AC}" srcOrd="0" destOrd="0" presId="urn:microsoft.com/office/officeart/2005/8/layout/hierarchy4"/>
    <dgm:cxn modelId="{4020C13C-934E-4B58-ADA1-EEB719EE1D50}" type="presParOf" srcId="{878608F7-79DC-45FE-A0C1-AA07126807AC}" destId="{D4AD1D85-CF80-4351-9D1F-24D0D49C340C}" srcOrd="0" destOrd="0" presId="urn:microsoft.com/office/officeart/2005/8/layout/hierarchy4"/>
    <dgm:cxn modelId="{4CD595F6-76D3-49B2-8AF3-4891C3EE3417}" type="presParOf" srcId="{878608F7-79DC-45FE-A0C1-AA07126807AC}" destId="{5B18DD8F-0C49-434A-A6DD-9B3FB8091B96}" srcOrd="1" destOrd="0" presId="urn:microsoft.com/office/officeart/2005/8/layout/hierarchy4"/>
    <dgm:cxn modelId="{D8C57A4A-5D17-4243-A2FD-B4E0E384EBA2}" type="presParOf" srcId="{878608F7-79DC-45FE-A0C1-AA07126807AC}" destId="{026EAAC6-5921-4D26-A295-2BED428347F8}" srcOrd="2" destOrd="0" presId="urn:microsoft.com/office/officeart/2005/8/layout/hierarchy4"/>
    <dgm:cxn modelId="{A6D9C20D-0D2A-4B3D-931C-8AC705E7817D}" type="presParOf" srcId="{026EAAC6-5921-4D26-A295-2BED428347F8}" destId="{58E94802-21BA-4ACB-B1F8-E6658B876435}" srcOrd="0" destOrd="0" presId="urn:microsoft.com/office/officeart/2005/8/layout/hierarchy4"/>
    <dgm:cxn modelId="{F7F4E1EB-16C3-4D84-8753-BF7597DF4FBD}" type="presParOf" srcId="{58E94802-21BA-4ACB-B1F8-E6658B876435}" destId="{6D1746B5-A526-4308-8882-C0D6145FA2AE}" srcOrd="0" destOrd="0" presId="urn:microsoft.com/office/officeart/2005/8/layout/hierarchy4"/>
    <dgm:cxn modelId="{00535615-F7E3-4141-80E7-9B05CCB8B35F}" type="presParOf" srcId="{58E94802-21BA-4ACB-B1F8-E6658B876435}" destId="{6B7E2438-60CE-40F8-91D5-9F9A568C27CB}" srcOrd="1" destOrd="0" presId="urn:microsoft.com/office/officeart/2005/8/layout/hierarchy4"/>
    <dgm:cxn modelId="{6D2A8A75-96F4-41FA-8911-B3636F4CEECF}" type="presParOf" srcId="{026EAAC6-5921-4D26-A295-2BED428347F8}" destId="{C5989206-BCE1-4FA5-BB04-D792E7EAF970}" srcOrd="1" destOrd="0" presId="urn:microsoft.com/office/officeart/2005/8/layout/hierarchy4"/>
    <dgm:cxn modelId="{4BCE4F56-47B8-4C8D-9286-8BBB649D3D19}" type="presParOf" srcId="{026EAAC6-5921-4D26-A295-2BED428347F8}" destId="{5A6B8BAF-8579-4427-A526-1C12870D6C6A}" srcOrd="2" destOrd="0" presId="urn:microsoft.com/office/officeart/2005/8/layout/hierarchy4"/>
    <dgm:cxn modelId="{95790391-8849-4E52-8588-9B5809C130B8}" type="presParOf" srcId="{5A6B8BAF-8579-4427-A526-1C12870D6C6A}" destId="{9BA8E5C5-0F1E-4488-95C8-3D540AAF4673}" srcOrd="0" destOrd="0" presId="urn:microsoft.com/office/officeart/2005/8/layout/hierarchy4"/>
    <dgm:cxn modelId="{CE3C8949-533F-49B5-957F-5791C0A11C4F}" type="presParOf" srcId="{5A6B8BAF-8579-4427-A526-1C12870D6C6A}" destId="{4F650075-6D5B-495A-A032-8A74EDE461CF}" srcOrd="1" destOrd="0" presId="urn:microsoft.com/office/officeart/2005/8/layout/hierarchy4"/>
    <dgm:cxn modelId="{CDF85085-EFE1-4564-BE35-A2F1D6EED064}" type="presParOf" srcId="{026EAAC6-5921-4D26-A295-2BED428347F8}" destId="{F6B15F0E-6C0B-42D4-8B8A-580330908333}" srcOrd="3" destOrd="0" presId="urn:microsoft.com/office/officeart/2005/8/layout/hierarchy4"/>
    <dgm:cxn modelId="{F83E3A9C-FFE7-41EB-BD93-3CEEA4B09F66}" type="presParOf" srcId="{026EAAC6-5921-4D26-A295-2BED428347F8}" destId="{82D21C04-40E6-4E5D-807E-F27E2F3CDC84}" srcOrd="4" destOrd="0" presId="urn:microsoft.com/office/officeart/2005/8/layout/hierarchy4"/>
    <dgm:cxn modelId="{7925A64E-0019-4F26-BAAB-CCF6835681E6}" type="presParOf" srcId="{82D21C04-40E6-4E5D-807E-F27E2F3CDC84}" destId="{F90B2D80-05B3-4C1E-B4BC-102E4F787A00}" srcOrd="0" destOrd="0" presId="urn:microsoft.com/office/officeart/2005/8/layout/hierarchy4"/>
    <dgm:cxn modelId="{DA1633E1-ACD0-4AA1-9AD6-65B225DA78B2}" type="presParOf" srcId="{82D21C04-40E6-4E5D-807E-F27E2F3CDC84}" destId="{BD9F6E50-C15B-4A6A-9DF3-F535AD180A4D}" srcOrd="1" destOrd="0" presId="urn:microsoft.com/office/officeart/2005/8/layout/hierarchy4"/>
    <dgm:cxn modelId="{8CB89140-5C40-4AEE-BB67-DBA3F0261D06}" type="presParOf" srcId="{026EAAC6-5921-4D26-A295-2BED428347F8}" destId="{C475A525-C3CB-4115-B320-6A105BC02AFB}" srcOrd="5" destOrd="0" presId="urn:microsoft.com/office/officeart/2005/8/layout/hierarchy4"/>
    <dgm:cxn modelId="{B4218E75-4B35-469B-A49D-ACFD65A25E98}" type="presParOf" srcId="{026EAAC6-5921-4D26-A295-2BED428347F8}" destId="{54D096A0-119C-479B-93DF-0B2D9287BB37}" srcOrd="6" destOrd="0" presId="urn:microsoft.com/office/officeart/2005/8/layout/hierarchy4"/>
    <dgm:cxn modelId="{AAE336E1-1B18-46D8-91E8-A3644EE0766B}" type="presParOf" srcId="{54D096A0-119C-479B-93DF-0B2D9287BB37}" destId="{587FC9E7-BE41-4282-8F06-391BB8B25D23}" srcOrd="0" destOrd="0" presId="urn:microsoft.com/office/officeart/2005/8/layout/hierarchy4"/>
    <dgm:cxn modelId="{74421F1D-E442-4113-91CA-A4ADF4A387A5}" type="presParOf" srcId="{54D096A0-119C-479B-93DF-0B2D9287BB37}" destId="{5C856585-60EA-40A5-9302-5C2D5CB630B9}" srcOrd="1" destOrd="0" presId="urn:microsoft.com/office/officeart/2005/8/layout/hierarchy4"/>
    <dgm:cxn modelId="{AF869A62-6038-48E5-8AE0-D8C7FE840409}" type="presParOf" srcId="{54D096A0-119C-479B-93DF-0B2D9287BB37}" destId="{78871B7B-09A1-420B-9C2F-5A2BC8725FD1}" srcOrd="2" destOrd="0" presId="urn:microsoft.com/office/officeart/2005/8/layout/hierarchy4"/>
    <dgm:cxn modelId="{A850A858-13CF-439B-B7F1-888DC9160C50}" type="presParOf" srcId="{78871B7B-09A1-420B-9C2F-5A2BC8725FD1}" destId="{71DF70B4-D7DE-4EE9-B140-8CDB788849B9}" srcOrd="0" destOrd="0" presId="urn:microsoft.com/office/officeart/2005/8/layout/hierarchy4"/>
    <dgm:cxn modelId="{3017F7A6-8CBC-4F09-BF51-D6D1E4E8EC9F}" type="presParOf" srcId="{71DF70B4-D7DE-4EE9-B140-8CDB788849B9}" destId="{C64E9816-1265-4A0E-B3A9-EA258C667EB7}" srcOrd="0" destOrd="0" presId="urn:microsoft.com/office/officeart/2005/8/layout/hierarchy4"/>
    <dgm:cxn modelId="{8B5CC7A8-FB31-4390-9CD1-84744BA0E325}" type="presParOf" srcId="{71DF70B4-D7DE-4EE9-B140-8CDB788849B9}" destId="{12930B52-E63B-4630-8CBB-C88BF5642886}" srcOrd="1" destOrd="0" presId="urn:microsoft.com/office/officeart/2005/8/layout/hierarchy4"/>
    <dgm:cxn modelId="{2CD12A30-6C88-4296-AFB9-83DBF49282D8}" type="presParOf" srcId="{78871B7B-09A1-420B-9C2F-5A2BC8725FD1}" destId="{5955721A-EE2A-49E3-9E34-CA19449E776D}" srcOrd="1" destOrd="0" presId="urn:microsoft.com/office/officeart/2005/8/layout/hierarchy4"/>
    <dgm:cxn modelId="{5E53BC13-8D61-4692-B4EA-772C8DEC650E}" type="presParOf" srcId="{78871B7B-09A1-420B-9C2F-5A2BC8725FD1}" destId="{D0836D1A-0FF1-4E5D-BE74-D73C59232496}" srcOrd="2" destOrd="0" presId="urn:microsoft.com/office/officeart/2005/8/layout/hierarchy4"/>
    <dgm:cxn modelId="{ACAF5F85-37E4-4737-BD87-EA47901F7936}" type="presParOf" srcId="{D0836D1A-0FF1-4E5D-BE74-D73C59232496}" destId="{A9BDEAEC-9187-4A25-B776-01371BD17712}" srcOrd="0" destOrd="0" presId="urn:microsoft.com/office/officeart/2005/8/layout/hierarchy4"/>
    <dgm:cxn modelId="{30632781-BD4C-4D4D-8CFD-9C05964C1F13}" type="presParOf" srcId="{D0836D1A-0FF1-4E5D-BE74-D73C59232496}" destId="{324CC12C-DD41-4039-8652-D6845DF3B335}" srcOrd="1" destOrd="0" presId="urn:microsoft.com/office/officeart/2005/8/layout/hierarchy4"/>
    <dgm:cxn modelId="{54173563-C5D5-4F0B-87CE-6D7483434631}" type="presParOf" srcId="{78871B7B-09A1-420B-9C2F-5A2BC8725FD1}" destId="{EBDE73AB-6BD9-4E19-917A-A8D13A65CF5B}" srcOrd="3" destOrd="0" presId="urn:microsoft.com/office/officeart/2005/8/layout/hierarchy4"/>
    <dgm:cxn modelId="{A9F0924A-ADFD-42B9-BD78-43697917EA91}" type="presParOf" srcId="{78871B7B-09A1-420B-9C2F-5A2BC8725FD1}" destId="{9BBC0D45-1749-4FBD-866F-10A39CAB38FF}" srcOrd="4" destOrd="0" presId="urn:microsoft.com/office/officeart/2005/8/layout/hierarchy4"/>
    <dgm:cxn modelId="{EE83EAA2-46F2-44F6-8CCC-BA78869371D8}" type="presParOf" srcId="{9BBC0D45-1749-4FBD-866F-10A39CAB38FF}" destId="{74FBEA0F-56C1-411D-B65B-787DF0DB447C}" srcOrd="0" destOrd="0" presId="urn:microsoft.com/office/officeart/2005/8/layout/hierarchy4"/>
    <dgm:cxn modelId="{5A957748-DD30-4BEE-8BD7-F98E0131863A}" type="presParOf" srcId="{9BBC0D45-1749-4FBD-866F-10A39CAB38FF}" destId="{7D10AD03-EE79-4788-94D1-1F9EA6C4641F}" srcOrd="1" destOrd="0" presId="urn:microsoft.com/office/officeart/2005/8/layout/hierarchy4"/>
    <dgm:cxn modelId="{5348F04C-CB8A-4FF7-BB74-A35F8C779B3E}" type="presParOf" srcId="{026EAAC6-5921-4D26-A295-2BED428347F8}" destId="{BCDFB3E4-B0BE-49C6-8C6A-D025B9BCEB0C}" srcOrd="7" destOrd="0" presId="urn:microsoft.com/office/officeart/2005/8/layout/hierarchy4"/>
    <dgm:cxn modelId="{AD57403E-A874-4E33-9777-61A40AA2F520}" type="presParOf" srcId="{026EAAC6-5921-4D26-A295-2BED428347F8}" destId="{7B7EBEDD-1AF2-451C-BB8D-AA4129F2CBAC}" srcOrd="8" destOrd="0" presId="urn:microsoft.com/office/officeart/2005/8/layout/hierarchy4"/>
    <dgm:cxn modelId="{5A7697A9-30F0-487C-920E-716A92A40852}" type="presParOf" srcId="{7B7EBEDD-1AF2-451C-BB8D-AA4129F2CBAC}" destId="{745A64D1-CCF3-4352-BA12-88CD837E820D}" srcOrd="0" destOrd="0" presId="urn:microsoft.com/office/officeart/2005/8/layout/hierarchy4"/>
    <dgm:cxn modelId="{9AAEB15A-C915-47F1-BDB0-0D5327B4B872}" type="presParOf" srcId="{7B7EBEDD-1AF2-451C-BB8D-AA4129F2CBAC}" destId="{14CD1AD8-A445-4056-84CF-48EEAD2E2538}" srcOrd="1" destOrd="0" presId="urn:microsoft.com/office/officeart/2005/8/layout/hierarchy4"/>
    <dgm:cxn modelId="{5A5C2A8B-E90E-47A2-84AE-CA8D2E4C25F6}" type="presParOf" srcId="{026EAAC6-5921-4D26-A295-2BED428347F8}" destId="{8FC9E8E3-1026-4B38-82FC-F7E6A49AC935}" srcOrd="9" destOrd="0" presId="urn:microsoft.com/office/officeart/2005/8/layout/hierarchy4"/>
    <dgm:cxn modelId="{BA7074A1-C131-47B3-9C24-CAF8B1392146}" type="presParOf" srcId="{026EAAC6-5921-4D26-A295-2BED428347F8}" destId="{42AB1587-8E65-48FF-858A-8E81F149546C}" srcOrd="10" destOrd="0" presId="urn:microsoft.com/office/officeart/2005/8/layout/hierarchy4"/>
    <dgm:cxn modelId="{4D80180C-7813-4902-9C28-BBC5CE9CE0B8}" type="presParOf" srcId="{42AB1587-8E65-48FF-858A-8E81F149546C}" destId="{A0F9A9BE-B28A-4049-9A15-60A58623276D}" srcOrd="0" destOrd="0" presId="urn:microsoft.com/office/officeart/2005/8/layout/hierarchy4"/>
    <dgm:cxn modelId="{1D11E8CD-3EEA-4213-992B-6D319B986DE3}" type="presParOf" srcId="{42AB1587-8E65-48FF-858A-8E81F149546C}" destId="{0FB625B6-2EE2-4436-8EC9-2B5492D8079B}" srcOrd="1" destOrd="0" presId="urn:microsoft.com/office/officeart/2005/8/layout/hierarchy4"/>
    <dgm:cxn modelId="{B05E2FA2-F9E3-4298-A79F-395D93411BD8}" type="presParOf" srcId="{EBD5F829-25C3-4DCC-BD05-ECE97D9EA86B}" destId="{55BEE1C8-B2A7-4154-B86B-EFE8054F9070}" srcOrd="5" destOrd="0" presId="urn:microsoft.com/office/officeart/2005/8/layout/hierarchy4"/>
    <dgm:cxn modelId="{7B159365-C0E9-4DE7-8ED3-A7BF32D62F08}" type="presParOf" srcId="{EBD5F829-25C3-4DCC-BD05-ECE97D9EA86B}" destId="{4E4185C2-19B4-4129-A4D9-C50669E7DFAA}" srcOrd="6" destOrd="0" presId="urn:microsoft.com/office/officeart/2005/8/layout/hierarchy4"/>
    <dgm:cxn modelId="{CB395401-79EB-4D91-8A9F-0A46CDAC719E}" type="presParOf" srcId="{4E4185C2-19B4-4129-A4D9-C50669E7DFAA}" destId="{30800233-7F30-42D5-AB3D-4019C4CC0B55}" srcOrd="0" destOrd="0" presId="urn:microsoft.com/office/officeart/2005/8/layout/hierarchy4"/>
    <dgm:cxn modelId="{52ECADB2-2098-4B99-99D3-8AA250B0DEDF}" type="presParOf" srcId="{4E4185C2-19B4-4129-A4D9-C50669E7DFAA}" destId="{32096E18-8E2A-46A2-BA3D-4C71524B71C2}" srcOrd="1" destOrd="0" presId="urn:microsoft.com/office/officeart/2005/8/layout/hierarchy4"/>
    <dgm:cxn modelId="{01CC706E-4BCA-4726-9342-E055B25200E0}" type="presParOf" srcId="{4E4185C2-19B4-4129-A4D9-C50669E7DFAA}" destId="{D21A5628-889D-4721-93BC-671124331928}" srcOrd="2" destOrd="0" presId="urn:microsoft.com/office/officeart/2005/8/layout/hierarchy4"/>
    <dgm:cxn modelId="{70FF8C82-9E02-4D3A-8981-B87499FA08B9}" type="presParOf" srcId="{D21A5628-889D-4721-93BC-671124331928}" destId="{298A1317-E933-4E0C-B910-7F9F088D8197}" srcOrd="0" destOrd="0" presId="urn:microsoft.com/office/officeart/2005/8/layout/hierarchy4"/>
    <dgm:cxn modelId="{607D58A2-6A43-4A73-BD3E-C622C9058233}" type="presParOf" srcId="{298A1317-E933-4E0C-B910-7F9F088D8197}" destId="{4F868716-6C16-45A9-B820-4BBBD7E243C5}" srcOrd="0" destOrd="0" presId="urn:microsoft.com/office/officeart/2005/8/layout/hierarchy4"/>
    <dgm:cxn modelId="{49DB6CB8-5DAF-42A4-A809-F892928C0836}" type="presParOf" srcId="{298A1317-E933-4E0C-B910-7F9F088D8197}" destId="{B11C1AD0-56F3-4DD0-931D-2D7300C65B49}" srcOrd="1" destOrd="0" presId="urn:microsoft.com/office/officeart/2005/8/layout/hierarchy4"/>
    <dgm:cxn modelId="{25238DE2-11B7-4564-AFFA-A99139C387C3}" type="presParOf" srcId="{EBD5F829-25C3-4DCC-BD05-ECE97D9EA86B}" destId="{EBA94DC0-4390-4F3D-A97B-3B13667CD17D}" srcOrd="7" destOrd="0" presId="urn:microsoft.com/office/officeart/2005/8/layout/hierarchy4"/>
    <dgm:cxn modelId="{DC737A82-EA3B-4A84-B5C2-3D62A88C6E19}" type="presParOf" srcId="{EBD5F829-25C3-4DCC-BD05-ECE97D9EA86B}" destId="{02708968-1578-4F8F-94BD-815808CB81AD}" srcOrd="8" destOrd="0" presId="urn:microsoft.com/office/officeart/2005/8/layout/hierarchy4"/>
    <dgm:cxn modelId="{4C12FF44-14E3-45F0-9EC0-AEEA7863B515}" type="presParOf" srcId="{02708968-1578-4F8F-94BD-815808CB81AD}" destId="{3DADD9AB-7BD5-4854-88C3-5B77FDA89A0A}" srcOrd="0" destOrd="0" presId="urn:microsoft.com/office/officeart/2005/8/layout/hierarchy4"/>
    <dgm:cxn modelId="{0636BDCB-3E9B-4AE0-BF7A-5F82469F5A7A}" type="presParOf" srcId="{02708968-1578-4F8F-94BD-815808CB81AD}" destId="{21DBCAD1-1815-434E-A192-4CA3F7B57763}" srcOrd="1" destOrd="0" presId="urn:microsoft.com/office/officeart/2005/8/layout/hierarchy4"/>
    <dgm:cxn modelId="{36FBAE14-AE5F-4B80-8895-A4724370CCAB}" type="presParOf" srcId="{02708968-1578-4F8F-94BD-815808CB81AD}" destId="{528E405F-016A-4AE8-B55C-74B3A6C95FE7}" srcOrd="2" destOrd="0" presId="urn:microsoft.com/office/officeart/2005/8/layout/hierarchy4"/>
    <dgm:cxn modelId="{A1308739-ED8A-42F7-9A5D-0138E9AB94EC}" type="presParOf" srcId="{528E405F-016A-4AE8-B55C-74B3A6C95FE7}" destId="{9BA2999E-2D57-4C1E-9207-CB950E026BF3}" srcOrd="0" destOrd="0" presId="urn:microsoft.com/office/officeart/2005/8/layout/hierarchy4"/>
    <dgm:cxn modelId="{CF47BD2D-7F45-48DB-9FD8-3AB765D39A31}" type="presParOf" srcId="{9BA2999E-2D57-4C1E-9207-CB950E026BF3}" destId="{9787FECA-3245-45BA-AA4E-11FACE7F2D12}" srcOrd="0" destOrd="0" presId="urn:microsoft.com/office/officeart/2005/8/layout/hierarchy4"/>
    <dgm:cxn modelId="{347AB0BB-1D41-4956-B791-406FF062A067}" type="presParOf" srcId="{9BA2999E-2D57-4C1E-9207-CB950E026BF3}" destId="{7B5BA031-45E3-4CCC-B72B-68369AB5D7F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E2895-46FE-4F34-ADEC-050FCDE53068}">
      <dsp:nvSpPr>
        <dsp:cNvPr id="0" name=""/>
        <dsp:cNvSpPr/>
      </dsp:nvSpPr>
      <dsp:spPr>
        <a:xfrm>
          <a:off x="8105" y="1590"/>
          <a:ext cx="10864514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>
              <a:latin typeface="Alte DIN 1451 Mittelschrift" panose="020B0603020202020204" pitchFamily="34" charset="0"/>
            </a:rPr>
            <a:t>Ingame</a:t>
          </a:r>
          <a:endParaRPr lang="en-US" sz="3000" kern="1200" dirty="0">
            <a:latin typeface="Alte DIN 1451 Mittelschrift" panose="020B0603020202020204" pitchFamily="34" charset="0"/>
          </a:endParaRPr>
        </a:p>
      </dsp:txBody>
      <dsp:txXfrm>
        <a:off x="28128" y="21613"/>
        <a:ext cx="10824468" cy="643577"/>
      </dsp:txXfrm>
    </dsp:sp>
    <dsp:sp modelId="{6C82B4AD-D830-4FE9-9521-4AB06C249A4E}">
      <dsp:nvSpPr>
        <dsp:cNvPr id="0" name=""/>
        <dsp:cNvSpPr/>
      </dsp:nvSpPr>
      <dsp:spPr>
        <a:xfrm>
          <a:off x="8105" y="764353"/>
          <a:ext cx="5790572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latin typeface="Alte DIN 1451 Mittelschrift" panose="020B0603020202020204" pitchFamily="34" charset="0"/>
            </a:rPr>
            <a:t>Visual</a:t>
          </a:r>
          <a:endParaRPr lang="en-US" sz="600" kern="1200" dirty="0">
            <a:latin typeface="Alte DIN 1451 Mittelschrift" panose="020B0603020202020204" pitchFamily="34" charset="0"/>
          </a:endParaRPr>
        </a:p>
      </dsp:txBody>
      <dsp:txXfrm>
        <a:off x="28128" y="784376"/>
        <a:ext cx="5750526" cy="643577"/>
      </dsp:txXfrm>
    </dsp:sp>
    <dsp:sp modelId="{1611D958-B552-4C82-B50B-15D54B5B3A5E}">
      <dsp:nvSpPr>
        <dsp:cNvPr id="0" name=""/>
        <dsp:cNvSpPr/>
      </dsp:nvSpPr>
      <dsp:spPr>
        <a:xfrm>
          <a:off x="8105" y="1527117"/>
          <a:ext cx="2886779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Renderer</a:t>
          </a:r>
          <a:endParaRPr lang="en-US" sz="500" kern="1200" dirty="0"/>
        </a:p>
      </dsp:txBody>
      <dsp:txXfrm>
        <a:off x="28128" y="1547140"/>
        <a:ext cx="2846733" cy="643577"/>
      </dsp:txXfrm>
    </dsp:sp>
    <dsp:sp modelId="{EEF9DFF8-D567-4ABE-8770-83436D789969}">
      <dsp:nvSpPr>
        <dsp:cNvPr id="0" name=""/>
        <dsp:cNvSpPr/>
      </dsp:nvSpPr>
      <dsp:spPr>
        <a:xfrm>
          <a:off x="8105" y="2289880"/>
          <a:ext cx="1645942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World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Renderer</a:t>
          </a:r>
          <a:endParaRPr lang="en-US" sz="500" kern="1200" dirty="0"/>
        </a:p>
      </dsp:txBody>
      <dsp:txXfrm>
        <a:off x="28128" y="2309903"/>
        <a:ext cx="1605896" cy="643577"/>
      </dsp:txXfrm>
    </dsp:sp>
    <dsp:sp modelId="{77D0098E-A4FE-4E33-A65F-83FADDFD96EE}">
      <dsp:nvSpPr>
        <dsp:cNvPr id="0" name=""/>
        <dsp:cNvSpPr/>
      </dsp:nvSpPr>
      <dsp:spPr>
        <a:xfrm>
          <a:off x="8105" y="305264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Blocks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Drawer</a:t>
          </a:r>
          <a:endParaRPr lang="en-US" sz="500" kern="1200" dirty="0"/>
        </a:p>
      </dsp:txBody>
      <dsp:txXfrm>
        <a:off x="19970" y="3064508"/>
        <a:ext cx="381375" cy="659893"/>
      </dsp:txXfrm>
    </dsp:sp>
    <dsp:sp modelId="{4BD4EDBD-F5EF-4BC2-82E3-E4E8C4DA4F14}">
      <dsp:nvSpPr>
        <dsp:cNvPr id="0" name=""/>
        <dsp:cNvSpPr/>
      </dsp:nvSpPr>
      <dsp:spPr>
        <a:xfrm>
          <a:off x="421717" y="305264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Lightmap</a:t>
          </a:r>
          <a:endParaRPr lang="en-US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Drawer</a:t>
          </a:r>
          <a:endParaRPr lang="en-US" sz="500" kern="1200" dirty="0"/>
        </a:p>
      </dsp:txBody>
      <dsp:txXfrm>
        <a:off x="433582" y="3064508"/>
        <a:ext cx="381375" cy="659893"/>
      </dsp:txXfrm>
    </dsp:sp>
    <dsp:sp modelId="{44763DA9-8B7D-4113-BE3E-20F9BA0D1324}">
      <dsp:nvSpPr>
        <dsp:cNvPr id="0" name=""/>
        <dsp:cNvSpPr/>
      </dsp:nvSpPr>
      <dsp:spPr>
        <a:xfrm>
          <a:off x="835330" y="305264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World FX</a:t>
          </a:r>
          <a:endParaRPr lang="en-US" sz="500" kern="1200" dirty="0"/>
        </a:p>
      </dsp:txBody>
      <dsp:txXfrm>
        <a:off x="847195" y="3064508"/>
        <a:ext cx="381375" cy="659893"/>
      </dsp:txXfrm>
    </dsp:sp>
    <dsp:sp modelId="{8BA8B7F1-00B6-4E1A-8284-CD23E09D7F2C}">
      <dsp:nvSpPr>
        <dsp:cNvPr id="0" name=""/>
        <dsp:cNvSpPr/>
      </dsp:nvSpPr>
      <dsp:spPr>
        <a:xfrm>
          <a:off x="1248942" y="305264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Weather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Drawer</a:t>
          </a:r>
          <a:endParaRPr lang="en-US" sz="500" kern="1200" dirty="0"/>
        </a:p>
      </dsp:txBody>
      <dsp:txXfrm>
        <a:off x="1260807" y="3064508"/>
        <a:ext cx="381375" cy="659893"/>
      </dsp:txXfrm>
    </dsp:sp>
    <dsp:sp modelId="{FCA56B87-A03D-4FD3-A69B-8B04EA3CD7DE}">
      <dsp:nvSpPr>
        <dsp:cNvPr id="0" name=""/>
        <dsp:cNvSpPr/>
      </dsp:nvSpPr>
      <dsp:spPr>
        <a:xfrm>
          <a:off x="1662554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Actors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Renderer</a:t>
          </a:r>
          <a:endParaRPr lang="en-US" sz="500" kern="1200" dirty="0"/>
        </a:p>
      </dsp:txBody>
      <dsp:txXfrm>
        <a:off x="1674419" y="2301745"/>
        <a:ext cx="381375" cy="659893"/>
      </dsp:txXfrm>
    </dsp:sp>
    <dsp:sp modelId="{3FF847FD-9BB6-4DE5-A773-1F83C0178875}">
      <dsp:nvSpPr>
        <dsp:cNvPr id="0" name=""/>
        <dsp:cNvSpPr/>
      </dsp:nvSpPr>
      <dsp:spPr>
        <a:xfrm>
          <a:off x="2076167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UI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Renderer</a:t>
          </a:r>
          <a:endParaRPr lang="en-US" sz="500" kern="1200" dirty="0"/>
        </a:p>
      </dsp:txBody>
      <dsp:txXfrm>
        <a:off x="2088032" y="2301745"/>
        <a:ext cx="381375" cy="659893"/>
      </dsp:txXfrm>
    </dsp:sp>
    <dsp:sp modelId="{F228346A-7C81-4D18-BA63-ED22A849575B}">
      <dsp:nvSpPr>
        <dsp:cNvPr id="0" name=""/>
        <dsp:cNvSpPr/>
      </dsp:nvSpPr>
      <dsp:spPr>
        <a:xfrm>
          <a:off x="2489779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Post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Processor</a:t>
          </a:r>
          <a:endParaRPr lang="en-US" sz="500" kern="1200" dirty="0"/>
        </a:p>
      </dsp:txBody>
      <dsp:txXfrm>
        <a:off x="2501644" y="2301745"/>
        <a:ext cx="381375" cy="659893"/>
      </dsp:txXfrm>
    </dsp:sp>
    <dsp:sp modelId="{071DF267-4111-41F2-8AD5-260BC3D96BE0}">
      <dsp:nvSpPr>
        <dsp:cNvPr id="0" name=""/>
        <dsp:cNvSpPr/>
      </dsp:nvSpPr>
      <dsp:spPr>
        <a:xfrm>
          <a:off x="2911898" y="1527117"/>
          <a:ext cx="2886779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UI</a:t>
          </a:r>
          <a:endParaRPr lang="en-US" sz="500" kern="1200" dirty="0"/>
        </a:p>
      </dsp:txBody>
      <dsp:txXfrm>
        <a:off x="2931921" y="1547140"/>
        <a:ext cx="2846733" cy="643577"/>
      </dsp:txXfrm>
    </dsp:sp>
    <dsp:sp modelId="{AE3A3F71-06FE-4827-A7A5-BCA6E502F955}">
      <dsp:nvSpPr>
        <dsp:cNvPr id="0" name=""/>
        <dsp:cNvSpPr/>
      </dsp:nvSpPr>
      <dsp:spPr>
        <a:xfrm>
          <a:off x="2911898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UI Manager</a:t>
          </a:r>
          <a:endParaRPr lang="en-US" sz="500" kern="1200" dirty="0"/>
        </a:p>
      </dsp:txBody>
      <dsp:txXfrm>
        <a:off x="2923763" y="2301745"/>
        <a:ext cx="381375" cy="659893"/>
      </dsp:txXfrm>
    </dsp:sp>
    <dsp:sp modelId="{D1CC447F-A8A4-47DD-8F9E-3BAF103083FC}">
      <dsp:nvSpPr>
        <dsp:cNvPr id="0" name=""/>
        <dsp:cNvSpPr/>
      </dsp:nvSpPr>
      <dsp:spPr>
        <a:xfrm>
          <a:off x="3325511" y="2289880"/>
          <a:ext cx="2473166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Font</a:t>
          </a:r>
          <a:endParaRPr lang="en-US" sz="500" kern="1200" dirty="0"/>
        </a:p>
      </dsp:txBody>
      <dsp:txXfrm>
        <a:off x="3345534" y="2309903"/>
        <a:ext cx="2433120" cy="643577"/>
      </dsp:txXfrm>
    </dsp:sp>
    <dsp:sp modelId="{65F0A864-CA05-405E-BCA2-CE524147F373}">
      <dsp:nvSpPr>
        <dsp:cNvPr id="0" name=""/>
        <dsp:cNvSpPr/>
      </dsp:nvSpPr>
      <dsp:spPr>
        <a:xfrm>
          <a:off x="3325511" y="305264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Bitmap</a:t>
          </a:r>
          <a:endParaRPr lang="en-US" sz="500" kern="1200" dirty="0"/>
        </a:p>
      </dsp:txBody>
      <dsp:txXfrm>
        <a:off x="3337376" y="3064508"/>
        <a:ext cx="381375" cy="659893"/>
      </dsp:txXfrm>
    </dsp:sp>
    <dsp:sp modelId="{46C800A7-8BFD-45C1-922A-956B427667D0}">
      <dsp:nvSpPr>
        <dsp:cNvPr id="0" name=""/>
        <dsp:cNvSpPr/>
      </dsp:nvSpPr>
      <dsp:spPr>
        <a:xfrm>
          <a:off x="3739123" y="3052643"/>
          <a:ext cx="2059554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Drawer</a:t>
          </a:r>
          <a:endParaRPr lang="en-US" sz="500" kern="1200" dirty="0"/>
        </a:p>
      </dsp:txBody>
      <dsp:txXfrm>
        <a:off x="3759146" y="3072666"/>
        <a:ext cx="2019508" cy="643577"/>
      </dsp:txXfrm>
    </dsp:sp>
    <dsp:sp modelId="{28F00435-BE84-4FDF-9AEB-60AA1A859A98}">
      <dsp:nvSpPr>
        <dsp:cNvPr id="0" name=""/>
        <dsp:cNvSpPr/>
      </dsp:nvSpPr>
      <dsp:spPr>
        <a:xfrm>
          <a:off x="3739123" y="3815407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Text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Replacer</a:t>
          </a:r>
          <a:endParaRPr lang="en-US" sz="500" kern="1200" dirty="0"/>
        </a:p>
      </dsp:txBody>
      <dsp:txXfrm>
        <a:off x="3750988" y="3827272"/>
        <a:ext cx="381375" cy="659893"/>
      </dsp:txXfrm>
    </dsp:sp>
    <dsp:sp modelId="{00B77476-6CF3-4FCE-B82B-D51F777DFAF8}">
      <dsp:nvSpPr>
        <dsp:cNvPr id="0" name=""/>
        <dsp:cNvSpPr/>
      </dsp:nvSpPr>
      <dsp:spPr>
        <a:xfrm>
          <a:off x="4152735" y="3815407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BiDi</a:t>
          </a:r>
          <a:endParaRPr lang="en-US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Support</a:t>
          </a:r>
          <a:endParaRPr lang="en-US" sz="500" kern="1200" dirty="0"/>
        </a:p>
      </dsp:txBody>
      <dsp:txXfrm>
        <a:off x="4164600" y="3827272"/>
        <a:ext cx="381375" cy="659893"/>
      </dsp:txXfrm>
    </dsp:sp>
    <dsp:sp modelId="{E22F40B4-7B39-44D2-8971-511D71E072EB}">
      <dsp:nvSpPr>
        <dsp:cNvPr id="0" name=""/>
        <dsp:cNvSpPr/>
      </dsp:nvSpPr>
      <dsp:spPr>
        <a:xfrm>
          <a:off x="4566348" y="3815407"/>
          <a:ext cx="1232329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Rich Text</a:t>
          </a:r>
          <a:endParaRPr lang="en-US" sz="500" kern="1200" dirty="0"/>
        </a:p>
      </dsp:txBody>
      <dsp:txXfrm>
        <a:off x="4586371" y="3835430"/>
        <a:ext cx="1192283" cy="643577"/>
      </dsp:txXfrm>
    </dsp:sp>
    <dsp:sp modelId="{544CE841-971E-40E8-8A93-1E182988E3B8}">
      <dsp:nvSpPr>
        <dsp:cNvPr id="0" name=""/>
        <dsp:cNvSpPr/>
      </dsp:nvSpPr>
      <dsp:spPr>
        <a:xfrm>
          <a:off x="4566348" y="457817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Color</a:t>
          </a:r>
          <a:endParaRPr lang="en-US" sz="500" kern="1200" dirty="0"/>
        </a:p>
      </dsp:txBody>
      <dsp:txXfrm>
        <a:off x="4578213" y="4590035"/>
        <a:ext cx="381375" cy="659893"/>
      </dsp:txXfrm>
    </dsp:sp>
    <dsp:sp modelId="{7FDA7B62-C9FB-4DF7-97D8-AA60D4B16F7B}">
      <dsp:nvSpPr>
        <dsp:cNvPr id="0" name=""/>
        <dsp:cNvSpPr/>
      </dsp:nvSpPr>
      <dsp:spPr>
        <a:xfrm>
          <a:off x="4979960" y="457817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Charset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Override</a:t>
          </a:r>
          <a:endParaRPr lang="en-US" sz="500" kern="1200" dirty="0"/>
        </a:p>
      </dsp:txBody>
      <dsp:txXfrm>
        <a:off x="4991825" y="4590035"/>
        <a:ext cx="381375" cy="659893"/>
      </dsp:txXfrm>
    </dsp:sp>
    <dsp:sp modelId="{112B848B-5682-428D-935A-37275A896C7E}">
      <dsp:nvSpPr>
        <dsp:cNvPr id="0" name=""/>
        <dsp:cNvSpPr/>
      </dsp:nvSpPr>
      <dsp:spPr>
        <a:xfrm>
          <a:off x="5393572" y="457817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Furigana</a:t>
          </a:r>
          <a:endParaRPr lang="en-US" sz="500" kern="1200" dirty="0"/>
        </a:p>
      </dsp:txBody>
      <dsp:txXfrm>
        <a:off x="5405437" y="4590035"/>
        <a:ext cx="381375" cy="659893"/>
      </dsp:txXfrm>
    </dsp:sp>
    <dsp:sp modelId="{C3331CAC-331B-4C8D-9834-48358C430C98}">
      <dsp:nvSpPr>
        <dsp:cNvPr id="0" name=""/>
        <dsp:cNvSpPr/>
      </dsp:nvSpPr>
      <dsp:spPr>
        <a:xfrm>
          <a:off x="5832706" y="764353"/>
          <a:ext cx="827224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>
              <a:latin typeface="Alte DIN 1451 Mittelschrift" panose="020B0603020202020204" pitchFamily="34" charset="0"/>
            </a:rPr>
            <a:t>Audio</a:t>
          </a:r>
          <a:endParaRPr lang="en-US" sz="600" kern="1200" dirty="0">
            <a:latin typeface="Alte DIN 1451 Mittelschrift" panose="020B0603020202020204" pitchFamily="34" charset="0"/>
          </a:endParaRPr>
        </a:p>
      </dsp:txBody>
      <dsp:txXfrm>
        <a:off x="5852729" y="784376"/>
        <a:ext cx="787178" cy="643577"/>
      </dsp:txXfrm>
    </dsp:sp>
    <dsp:sp modelId="{A7D684C0-C6E7-4D65-B689-62D61AC01F1D}">
      <dsp:nvSpPr>
        <dsp:cNvPr id="0" name=""/>
        <dsp:cNvSpPr/>
      </dsp:nvSpPr>
      <dsp:spPr>
        <a:xfrm>
          <a:off x="5832706" y="1527117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Audio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Controller</a:t>
          </a:r>
          <a:endParaRPr lang="en-US" sz="500" kern="1200" dirty="0"/>
        </a:p>
      </dsp:txBody>
      <dsp:txXfrm>
        <a:off x="5844571" y="1538982"/>
        <a:ext cx="381375" cy="659893"/>
      </dsp:txXfrm>
    </dsp:sp>
    <dsp:sp modelId="{1826A007-3A84-4602-9DC6-1143D7DC5A51}">
      <dsp:nvSpPr>
        <dsp:cNvPr id="0" name=""/>
        <dsp:cNvSpPr/>
      </dsp:nvSpPr>
      <dsp:spPr>
        <a:xfrm>
          <a:off x="6254826" y="1527117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Audio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Mixer</a:t>
          </a:r>
          <a:endParaRPr lang="en-US" sz="500" kern="1200" dirty="0"/>
        </a:p>
      </dsp:txBody>
      <dsp:txXfrm>
        <a:off x="6266691" y="1538982"/>
        <a:ext cx="381375" cy="659893"/>
      </dsp:txXfrm>
    </dsp:sp>
    <dsp:sp modelId="{536478A2-17AF-4BA8-9F78-5219A99E5E13}">
      <dsp:nvSpPr>
        <dsp:cNvPr id="0" name=""/>
        <dsp:cNvSpPr/>
      </dsp:nvSpPr>
      <dsp:spPr>
        <a:xfrm>
          <a:off x="6693960" y="764353"/>
          <a:ext cx="3300391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kern="1200" dirty="0" smtClean="0"/>
            <a:t>Update</a:t>
          </a:r>
          <a:endParaRPr lang="en-US" sz="600" kern="1200" dirty="0"/>
        </a:p>
      </dsp:txBody>
      <dsp:txXfrm>
        <a:off x="6713983" y="784376"/>
        <a:ext cx="3260345" cy="643577"/>
      </dsp:txXfrm>
    </dsp:sp>
    <dsp:sp modelId="{D4AD1D85-CF80-4351-9D1F-24D0D49C340C}">
      <dsp:nvSpPr>
        <dsp:cNvPr id="0" name=""/>
        <dsp:cNvSpPr/>
      </dsp:nvSpPr>
      <dsp:spPr>
        <a:xfrm>
          <a:off x="6693960" y="1527117"/>
          <a:ext cx="3300391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World</a:t>
          </a:r>
          <a:endParaRPr lang="en-US" sz="500" kern="1200" dirty="0"/>
        </a:p>
      </dsp:txBody>
      <dsp:txXfrm>
        <a:off x="6713983" y="1547140"/>
        <a:ext cx="3260345" cy="643577"/>
      </dsp:txXfrm>
    </dsp:sp>
    <dsp:sp modelId="{6D1746B5-A526-4308-8882-C0D6145FA2AE}">
      <dsp:nvSpPr>
        <dsp:cNvPr id="0" name=""/>
        <dsp:cNvSpPr/>
      </dsp:nvSpPr>
      <dsp:spPr>
        <a:xfrm>
          <a:off x="6693960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Time</a:t>
          </a:r>
          <a:endParaRPr lang="en-US" sz="500" kern="1200" dirty="0"/>
        </a:p>
      </dsp:txBody>
      <dsp:txXfrm>
        <a:off x="6705825" y="2301745"/>
        <a:ext cx="381375" cy="659893"/>
      </dsp:txXfrm>
    </dsp:sp>
    <dsp:sp modelId="{9BA8E5C5-0F1E-4488-95C8-3D540AAF4673}">
      <dsp:nvSpPr>
        <dsp:cNvPr id="0" name=""/>
        <dsp:cNvSpPr/>
      </dsp:nvSpPr>
      <dsp:spPr>
        <a:xfrm>
          <a:off x="7107572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Terrain</a:t>
          </a:r>
          <a:endParaRPr lang="en-US" sz="500" kern="1200" dirty="0"/>
        </a:p>
      </dsp:txBody>
      <dsp:txXfrm>
        <a:off x="7119437" y="2301745"/>
        <a:ext cx="381375" cy="659893"/>
      </dsp:txXfrm>
    </dsp:sp>
    <dsp:sp modelId="{F90B2D80-05B3-4C1E-B4BC-102E4F787A00}">
      <dsp:nvSpPr>
        <dsp:cNvPr id="0" name=""/>
        <dsp:cNvSpPr/>
      </dsp:nvSpPr>
      <dsp:spPr>
        <a:xfrm>
          <a:off x="7521184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Weather</a:t>
          </a:r>
          <a:endParaRPr lang="en-US" sz="500" kern="1200" dirty="0"/>
        </a:p>
      </dsp:txBody>
      <dsp:txXfrm>
        <a:off x="7533049" y="2301745"/>
        <a:ext cx="381375" cy="659893"/>
      </dsp:txXfrm>
    </dsp:sp>
    <dsp:sp modelId="{587FC9E7-BE41-4282-8F06-391BB8B25D23}">
      <dsp:nvSpPr>
        <dsp:cNvPr id="0" name=""/>
        <dsp:cNvSpPr/>
      </dsp:nvSpPr>
      <dsp:spPr>
        <a:xfrm>
          <a:off x="7934797" y="2289880"/>
          <a:ext cx="1232329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Actors</a:t>
          </a:r>
          <a:endParaRPr lang="en-US" sz="500" kern="1200" dirty="0"/>
        </a:p>
      </dsp:txBody>
      <dsp:txXfrm>
        <a:off x="7954820" y="2309903"/>
        <a:ext cx="1192283" cy="643577"/>
      </dsp:txXfrm>
    </dsp:sp>
    <dsp:sp modelId="{C64E9816-1265-4A0E-B3A9-EA258C667EB7}">
      <dsp:nvSpPr>
        <dsp:cNvPr id="0" name=""/>
        <dsp:cNvSpPr/>
      </dsp:nvSpPr>
      <dsp:spPr>
        <a:xfrm>
          <a:off x="7934797" y="305264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Physics</a:t>
          </a:r>
          <a:endParaRPr lang="en-US" sz="500" kern="1200" dirty="0"/>
        </a:p>
      </dsp:txBody>
      <dsp:txXfrm>
        <a:off x="7946662" y="3064508"/>
        <a:ext cx="381375" cy="659893"/>
      </dsp:txXfrm>
    </dsp:sp>
    <dsp:sp modelId="{A9BDEAEC-9187-4A25-B776-01371BD17712}">
      <dsp:nvSpPr>
        <dsp:cNvPr id="0" name=""/>
        <dsp:cNvSpPr/>
      </dsp:nvSpPr>
      <dsp:spPr>
        <a:xfrm>
          <a:off x="8348409" y="305264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Sprite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Animation</a:t>
          </a:r>
          <a:endParaRPr lang="en-US" sz="500" kern="1200" dirty="0"/>
        </a:p>
      </dsp:txBody>
      <dsp:txXfrm>
        <a:off x="8360274" y="3064508"/>
        <a:ext cx="381375" cy="659893"/>
      </dsp:txXfrm>
    </dsp:sp>
    <dsp:sp modelId="{74FBEA0F-56C1-411D-B65B-787DF0DB447C}">
      <dsp:nvSpPr>
        <dsp:cNvPr id="0" name=""/>
        <dsp:cNvSpPr/>
      </dsp:nvSpPr>
      <dsp:spPr>
        <a:xfrm>
          <a:off x="8762021" y="305264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Factions</a:t>
          </a:r>
          <a:endParaRPr lang="en-US" sz="500" kern="1200" dirty="0"/>
        </a:p>
      </dsp:txBody>
      <dsp:txXfrm>
        <a:off x="8773886" y="3064508"/>
        <a:ext cx="381375" cy="659893"/>
      </dsp:txXfrm>
    </dsp:sp>
    <dsp:sp modelId="{745A64D1-CCF3-4352-BA12-88CD837E820D}">
      <dsp:nvSpPr>
        <dsp:cNvPr id="0" name=""/>
        <dsp:cNvSpPr/>
      </dsp:nvSpPr>
      <dsp:spPr>
        <a:xfrm>
          <a:off x="9175634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History</a:t>
          </a:r>
          <a:endParaRPr lang="en-US" sz="500" kern="1200" dirty="0"/>
        </a:p>
      </dsp:txBody>
      <dsp:txXfrm>
        <a:off x="9187499" y="2301745"/>
        <a:ext cx="381375" cy="659893"/>
      </dsp:txXfrm>
    </dsp:sp>
    <dsp:sp modelId="{A0F9A9BE-B28A-4049-9A15-60A58623276D}">
      <dsp:nvSpPr>
        <dsp:cNvPr id="0" name=""/>
        <dsp:cNvSpPr/>
      </dsp:nvSpPr>
      <dsp:spPr>
        <a:xfrm>
          <a:off x="9589246" y="2289880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Land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Ownership</a:t>
          </a:r>
          <a:endParaRPr lang="en-US" sz="500" kern="1200" dirty="0"/>
        </a:p>
      </dsp:txBody>
      <dsp:txXfrm>
        <a:off x="9601111" y="2301745"/>
        <a:ext cx="381375" cy="659893"/>
      </dsp:txXfrm>
    </dsp:sp>
    <dsp:sp modelId="{30800233-7F30-42D5-AB3D-4019C4CC0B55}">
      <dsp:nvSpPr>
        <dsp:cNvPr id="0" name=""/>
        <dsp:cNvSpPr/>
      </dsp:nvSpPr>
      <dsp:spPr>
        <a:xfrm>
          <a:off x="10028380" y="76435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Serialise</a:t>
          </a:r>
          <a:endParaRPr lang="en-US" sz="500" kern="1200" dirty="0"/>
        </a:p>
      </dsp:txBody>
      <dsp:txXfrm>
        <a:off x="10040245" y="776218"/>
        <a:ext cx="381375" cy="659893"/>
      </dsp:txXfrm>
    </dsp:sp>
    <dsp:sp modelId="{4F868716-6C16-45A9-B820-4BBBD7E243C5}">
      <dsp:nvSpPr>
        <dsp:cNvPr id="0" name=""/>
        <dsp:cNvSpPr/>
      </dsp:nvSpPr>
      <dsp:spPr>
        <a:xfrm>
          <a:off x="10028380" y="1527117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SaveGame</a:t>
          </a:r>
          <a:endParaRPr lang="en-US" sz="500" kern="1200" dirty="0"/>
        </a:p>
      </dsp:txBody>
      <dsp:txXfrm>
        <a:off x="10040245" y="1538982"/>
        <a:ext cx="381375" cy="659893"/>
      </dsp:txXfrm>
    </dsp:sp>
    <dsp:sp modelId="{3DADD9AB-7BD5-4854-88C3-5B77FDA89A0A}">
      <dsp:nvSpPr>
        <dsp:cNvPr id="0" name=""/>
        <dsp:cNvSpPr/>
      </dsp:nvSpPr>
      <dsp:spPr>
        <a:xfrm>
          <a:off x="10467514" y="764353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>
              <a:latin typeface="Alte DIN 1451 Mittelschrift" panose="020B0603020202020204" pitchFamily="34" charset="0"/>
            </a:rPr>
            <a:t>Executable</a:t>
          </a:r>
          <a:endParaRPr lang="en-US" sz="500" kern="1200" dirty="0">
            <a:latin typeface="Alte DIN 1451 Mittelschrift" panose="020B0603020202020204" pitchFamily="34" charset="0"/>
          </a:endParaRPr>
        </a:p>
      </dsp:txBody>
      <dsp:txXfrm>
        <a:off x="10479379" y="776218"/>
        <a:ext cx="381375" cy="659893"/>
      </dsp:txXfrm>
    </dsp:sp>
    <dsp:sp modelId="{9787FECA-3245-45BA-AA4E-11FACE7F2D12}">
      <dsp:nvSpPr>
        <dsp:cNvPr id="0" name=""/>
        <dsp:cNvSpPr/>
      </dsp:nvSpPr>
      <dsp:spPr>
        <a:xfrm>
          <a:off x="10467514" y="1527117"/>
          <a:ext cx="405105" cy="6836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err="1" smtClean="0"/>
            <a:t>AppLoader</a:t>
          </a:r>
          <a:endParaRPr lang="en-US" sz="500" kern="1200" dirty="0"/>
        </a:p>
      </dsp:txBody>
      <dsp:txXfrm>
        <a:off x="10479379" y="1538982"/>
        <a:ext cx="381375" cy="659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F5E3E-DE21-4CFD-B9BB-E48E3A664D24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079F0-3D15-4198-92BF-2B878801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lte DIN 1451 Mittelschrift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lte DIN 1451 Mittelschrift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035180AB-2FFF-4B54-BECD-94DBA359637D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3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178" y="1256232"/>
            <a:ext cx="10881644" cy="4920731"/>
          </a:xfrm>
        </p:spPr>
        <p:txBody>
          <a:bodyPr/>
          <a:lstStyle>
            <a:lvl1pPr>
              <a:defRPr>
                <a:latin typeface="Alte DIN 1451 Mittelschrift" panose="020B0603020202020204" pitchFamily="34" charset="0"/>
              </a:defRPr>
            </a:lvl1pPr>
            <a:lvl2pPr>
              <a:defRPr>
                <a:latin typeface="Alte DIN 1451 Mittelschrift" panose="020B0603020202020204" pitchFamily="34" charset="0"/>
              </a:defRPr>
            </a:lvl2pPr>
            <a:lvl3pPr>
              <a:defRPr>
                <a:latin typeface="Alte DIN 1451 Mittelschrift" panose="020B0603020202020204" pitchFamily="34" charset="0"/>
              </a:defRPr>
            </a:lvl3pPr>
            <a:lvl4pPr>
              <a:defRPr>
                <a:latin typeface="Alte DIN 1451 Mittelschrift" panose="020B0603020202020204" pitchFamily="34" charset="0"/>
              </a:defRPr>
            </a:lvl4pPr>
            <a:lvl5pPr>
              <a:defRPr>
                <a:latin typeface="Alte DIN 1451 Mittelschrift" panose="020B0603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5E970645-0C5D-4B4F-A7CB-96CBEFD874C1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95250"/>
            <a:ext cx="10744200" cy="923925"/>
          </a:xfrm>
        </p:spPr>
        <p:txBody>
          <a:bodyPr/>
          <a:lstStyle>
            <a:lvl1pPr>
              <a:defRPr sz="4000" u="none">
                <a:latin typeface="Alte DIN 1451 Mittelschrift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13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lte DIN 1451 Mittelschrift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lte DIN 1451 Mittelschrift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C62C4B96-DB66-49CF-BF95-CB300C13B2BF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20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5250"/>
            <a:ext cx="10744200" cy="923925"/>
          </a:xfrm>
        </p:spPr>
        <p:txBody>
          <a:bodyPr/>
          <a:lstStyle>
            <a:lvl1pPr>
              <a:defRPr sz="4000" u="none">
                <a:latin typeface="Alte DIN 1451 Mittelschrift" panose="020B06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76714A9A-54C2-487C-A6D0-BCB528E92B1E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7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2CB7AB41-FEA3-4F95-938A-4C7146B3369F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4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te DIN 1451 Mittelschrift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lte DIN 1451 Mittelschrift" panose="020B0603020202020204" pitchFamily="34" charset="0"/>
              </a:defRPr>
            </a:lvl1pPr>
            <a:lvl2pPr>
              <a:defRPr sz="2800">
                <a:latin typeface="Alte DIN 1451 Mittelschrift" panose="020B0603020202020204" pitchFamily="34" charset="0"/>
              </a:defRPr>
            </a:lvl2pPr>
            <a:lvl3pPr>
              <a:defRPr sz="2400">
                <a:latin typeface="Alte DIN 1451 Mittelschrift" panose="020B0603020202020204" pitchFamily="34" charset="0"/>
              </a:defRPr>
            </a:lvl3pPr>
            <a:lvl4pPr>
              <a:defRPr sz="2000">
                <a:latin typeface="Alte DIN 1451 Mittelschrift" panose="020B0603020202020204" pitchFamily="34" charset="0"/>
              </a:defRPr>
            </a:lvl4pPr>
            <a:lvl5pPr>
              <a:defRPr sz="2000">
                <a:latin typeface="Alte DIN 1451 Mittelschrift" panose="020B0603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te DIN 1451 Mittelschrift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1F5A2B12-5CD6-4BA1-A78C-63A0CC2BEBC1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43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lte DIN 1451 Mittelschrift" panose="020B0603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lte DIN 1451 Mittelschrift" panose="020B0603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lte DIN 1451 Mittelschrift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BB75742-4663-4D69-99A8-87846EC07CB7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fld id="{8DA02B86-3EFE-497E-B440-4B40D4E1F3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0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8506D-9406-4B3E-80D7-C23B0074421E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02B86-3EFE-497E-B440-4B40D4E1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Terrarum</a:t>
            </a:r>
            <a:r>
              <a:rPr lang="en-US" dirty="0" smtClean="0"/>
              <a:t> Game Engine</a:t>
            </a:r>
            <a:endParaRPr lang="en-US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hell I’ve been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1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Extended In-Game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User Interface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3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609600" y="1281120"/>
            <a:ext cx="8833756" cy="5005784"/>
            <a:chOff x="1653621" y="1255483"/>
            <a:chExt cx="8833756" cy="5005784"/>
          </a:xfrm>
        </p:grpSpPr>
        <p:sp>
          <p:nvSpPr>
            <p:cNvPr id="20" name="Rounded Rectangle 19"/>
            <p:cNvSpPr/>
            <p:nvPr/>
          </p:nvSpPr>
          <p:spPr>
            <a:xfrm>
              <a:off x="1653622" y="1255487"/>
              <a:ext cx="2784018" cy="1483653"/>
            </a:xfrm>
            <a:prstGeom prst="roundRect">
              <a:avLst>
                <a:gd name="adj" fmla="val 5628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Title Screen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703358" y="1255486"/>
              <a:ext cx="2784019" cy="1483653"/>
            </a:xfrm>
            <a:prstGeom prst="roundRect">
              <a:avLst>
                <a:gd name="adj" fmla="val 5628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Map Maker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53622" y="3606245"/>
              <a:ext cx="1069522" cy="930614"/>
            </a:xfrm>
            <a:prstGeom prst="roundRect">
              <a:avLst>
                <a:gd name="adj" fmla="val 804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lte DIN 1451 Mittelschrift" panose="020B0603020202020204" pitchFamily="34" charset="0"/>
                </a:rPr>
                <a:t>Terrarum</a:t>
              </a:r>
              <a:endParaRPr lang="en-US" sz="1600" dirty="0" smtClean="0">
                <a:latin typeface="Alte DIN 1451 Mittelschrift" panose="020B0603020202020204" pitchFamily="34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481965" y="4621822"/>
              <a:ext cx="3111327" cy="556861"/>
              <a:chOff x="2318655" y="4278573"/>
              <a:chExt cx="4767941" cy="556861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318655" y="4278573"/>
                <a:ext cx="1204227" cy="556861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latin typeface="Alte DIN 1451 Mittelschrift" panose="020B0603020202020204" pitchFamily="34" charset="0"/>
                  </a:rPr>
                  <a:t>Blocks</a:t>
                </a:r>
                <a:br>
                  <a:rPr lang="en-US" sz="1400" dirty="0" smtClean="0">
                    <a:latin typeface="Alte DIN 1451 Mittelschrift" panose="020B0603020202020204" pitchFamily="34" charset="0"/>
                  </a:rPr>
                </a:br>
                <a:r>
                  <a:rPr lang="en-US" sz="1400" dirty="0" smtClean="0">
                    <a:latin typeface="Alte DIN 1451 Mittelschrift" panose="020B0603020202020204" pitchFamily="34" charset="0"/>
                  </a:rPr>
                  <a:t>Drawer</a:t>
                </a:r>
                <a:endParaRPr lang="en-US" sz="14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3418418" y="4278573"/>
                <a:ext cx="1378771" cy="556861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latin typeface="Alte DIN 1451 Mittelschrift" panose="020B0603020202020204" pitchFamily="34" charset="0"/>
                  </a:rPr>
                  <a:t>Light</a:t>
                </a:r>
                <a:br>
                  <a:rPr lang="en-US" sz="1400" dirty="0" smtClean="0">
                    <a:latin typeface="Alte DIN 1451 Mittelschrift" panose="020B0603020202020204" pitchFamily="34" charset="0"/>
                  </a:rPr>
                </a:br>
                <a:r>
                  <a:rPr lang="en-US" sz="1400" dirty="0" smtClean="0">
                    <a:latin typeface="Alte DIN 1451 Mittelschrift" panose="020B0603020202020204" pitchFamily="34" charset="0"/>
                  </a:rPr>
                  <a:t>Drawer</a:t>
                </a:r>
                <a:endParaRPr lang="en-US" sz="14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4685618" y="4278573"/>
                <a:ext cx="1274306" cy="556861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 smtClean="0">
                    <a:latin typeface="Alte DIN 1451 Mittelschrift" panose="020B0603020202020204" pitchFamily="34" charset="0"/>
                  </a:rPr>
                  <a:t>FX</a:t>
                </a:r>
                <a:endParaRPr lang="en-US" sz="14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5836872" y="4278573"/>
                <a:ext cx="1249724" cy="556861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 smtClean="0">
                    <a:latin typeface="Alte DIN 1451 Mittelschrift" panose="020B0603020202020204" pitchFamily="34" charset="0"/>
                  </a:rPr>
                  <a:t>Weather/ Overlay</a:t>
                </a:r>
                <a:endParaRPr lang="en-US" sz="1200" dirty="0">
                  <a:latin typeface="Alte DIN 1451 Mittelschrift" panose="020B0603020202020204" pitchFamily="34" charset="0"/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9630127" y="3606243"/>
              <a:ext cx="857250" cy="1590893"/>
            </a:xfrm>
            <a:prstGeom prst="roundRect">
              <a:avLst>
                <a:gd name="adj" fmla="val 845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Audio</a:t>
              </a:r>
            </a:p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Renderer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53621" y="4621822"/>
              <a:ext cx="1069519" cy="575314"/>
            </a:xfrm>
            <a:prstGeom prst="roundRect">
              <a:avLst>
                <a:gd name="adj" fmla="val 900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Alte DIN 1451 Mittelschrift" panose="020B0603020202020204" pitchFamily="34" charset="0"/>
                </a:rPr>
                <a:t>AppLoader</a:t>
              </a:r>
              <a:endParaRPr lang="en-US" sz="1400" dirty="0" smtClean="0">
                <a:latin typeface="Alte DIN 1451 Mittelschrift" panose="020B0603020202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53622" y="5296487"/>
              <a:ext cx="8833755" cy="964780"/>
            </a:xfrm>
            <a:prstGeom prst="roundRect">
              <a:avLst>
                <a:gd name="adj" fmla="val 6229"/>
              </a:avLst>
            </a:prstGeom>
            <a:solidFill>
              <a:schemeClr val="tx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latin typeface="Alte DIN 1451 Mittelschrift" panose="020B0603020202020204" pitchFamily="34" charset="0"/>
                </a:rPr>
                <a:t>LibGDX</a:t>
              </a:r>
              <a:endParaRPr lang="en-US" sz="2000" dirty="0" smtClean="0">
                <a:latin typeface="Alte DIN 1451 Mittelschrift" panose="020B0603020202020204" pitchFamily="34" charset="0"/>
              </a:endParaRPr>
            </a:p>
            <a:p>
              <a:pPr algn="ctr"/>
              <a:r>
                <a:rPr lang="en-US" sz="1200" dirty="0" smtClean="0">
                  <a:latin typeface="Alte DIN 1451 Mittelschrift" panose="020B0603020202020204" pitchFamily="34" charset="0"/>
                </a:rPr>
                <a:t>OpenGL – </a:t>
              </a:r>
              <a:r>
                <a:rPr lang="en-US" sz="1200" dirty="0" err="1" smtClean="0">
                  <a:latin typeface="Alte DIN 1451 Mittelschrift" panose="020B0603020202020204" pitchFamily="34" charset="0"/>
                </a:rPr>
                <a:t>OpenAL</a:t>
              </a:r>
              <a:r>
                <a:rPr lang="en-US" sz="1200" dirty="0" smtClean="0">
                  <a:latin typeface="Alte DIN 1451 Mittelschrift" panose="020B0603020202020204" pitchFamily="34" charset="0"/>
                </a:rPr>
                <a:t> – Disk I/O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543775" y="1255483"/>
              <a:ext cx="3053447" cy="1483653"/>
            </a:xfrm>
            <a:prstGeom prst="roundRect">
              <a:avLst>
                <a:gd name="adj" fmla="val 5628"/>
              </a:avLst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The Actual Game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653621" y="2556330"/>
              <a:ext cx="8833756" cy="946499"/>
            </a:xfrm>
            <a:prstGeom prst="roundRect">
              <a:avLst>
                <a:gd name="adj" fmla="val 6567"/>
              </a:avLst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 smtClean="0">
                  <a:latin typeface="Alte DIN 1451 Mittelschrift" panose="020B0603020202020204" pitchFamily="34" charset="0"/>
                </a:rPr>
                <a:t>Ingame</a:t>
              </a:r>
              <a:r>
                <a:rPr lang="en-US" sz="1600" dirty="0" smtClean="0">
                  <a:latin typeface="Alte DIN 1451 Mittelschrift" panose="020B0603020202020204" pitchFamily="34" charset="0"/>
                </a:rPr>
                <a:t> Instance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8666743" y="3595124"/>
              <a:ext cx="857250" cy="1602013"/>
              <a:chOff x="8752468" y="3090299"/>
              <a:chExt cx="857250" cy="1602013"/>
            </a:xfrm>
          </p:grpSpPr>
          <p:sp>
            <p:nvSpPr>
              <p:cNvPr id="10" name="Rounded Rectangle 9"/>
              <p:cNvSpPr/>
              <p:nvPr/>
            </p:nvSpPr>
            <p:spPr>
              <a:xfrm>
                <a:off x="8752468" y="3598298"/>
                <a:ext cx="857250" cy="1094014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Module</a:t>
                </a:r>
                <a:br>
                  <a:rPr lang="en-US" sz="1600" dirty="0" smtClean="0">
                    <a:latin typeface="Alte DIN 1451 Mittelschrift" panose="020B0603020202020204" pitchFamily="34" charset="0"/>
                  </a:rPr>
                </a:br>
                <a:r>
                  <a:rPr lang="en-US" sz="1600" dirty="0" smtClean="0">
                    <a:latin typeface="Alte DIN 1451 Mittelschrift" panose="020B0603020202020204" pitchFamily="34" charset="0"/>
                  </a:rPr>
                  <a:t>Loader</a:t>
                </a: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8752468" y="3090299"/>
                <a:ext cx="857250" cy="404583"/>
              </a:xfrm>
              <a:prstGeom prst="roundRect">
                <a:avLst>
                  <a:gd name="adj" fmla="val 16457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latin typeface="Alte DIN 1451 Mittelschrift" panose="020B0603020202020204" pitchFamily="34" charset="0"/>
                    <a:ea typeface="Source Sans Pro Semibold" panose="020B0603030403020204" pitchFamily="34" charset="0"/>
                    <a:cs typeface="Hind" panose="02000000000000000000" pitchFamily="50" charset="0"/>
                  </a:rPr>
                  <a:t>Modules</a:t>
                </a:r>
                <a:endParaRPr lang="en-US" sz="1600" dirty="0">
                  <a:solidFill>
                    <a:schemeClr val="bg1"/>
                  </a:solidFill>
                  <a:latin typeface="Alte DIN 1451 Mittelschrift" panose="020B0603020202020204" pitchFamily="34" charset="0"/>
                  <a:ea typeface="Source Sans Pro Semibold" panose="020B0603030403020204" pitchFamily="34" charset="0"/>
                  <a:cs typeface="Hind" panose="02000000000000000000" pitchFamily="50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703355" y="3602179"/>
              <a:ext cx="857251" cy="1597947"/>
              <a:chOff x="9715852" y="3094365"/>
              <a:chExt cx="857251" cy="1597947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9715853" y="3598298"/>
                <a:ext cx="857250" cy="1094014"/>
              </a:xfrm>
              <a:prstGeom prst="roundRect">
                <a:avLst>
                  <a:gd name="adj" fmla="val 845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lte DIN 1451 Mittelschrift" panose="020B0603020202020204" pitchFamily="34" charset="0"/>
                  </a:rPr>
                  <a:t>Saved</a:t>
                </a:r>
                <a:br>
                  <a:rPr lang="en-US" sz="1400" dirty="0" smtClean="0">
                    <a:latin typeface="Alte DIN 1451 Mittelschrift" panose="020B0603020202020204" pitchFamily="34" charset="0"/>
                  </a:rPr>
                </a:br>
                <a:r>
                  <a:rPr lang="en-US" sz="1400" dirty="0" smtClean="0">
                    <a:latin typeface="Alte DIN 1451 Mittelschrift" panose="020B0603020202020204" pitchFamily="34" charset="0"/>
                  </a:rPr>
                  <a:t>Game</a:t>
                </a:r>
                <a:br>
                  <a:rPr lang="en-US" sz="1400" dirty="0" smtClean="0">
                    <a:latin typeface="Alte DIN 1451 Mittelschrift" panose="020B0603020202020204" pitchFamily="34" charset="0"/>
                  </a:rPr>
                </a:br>
                <a:r>
                  <a:rPr lang="en-US" sz="1400" dirty="0" smtClean="0">
                    <a:latin typeface="Alte DIN 1451 Mittelschrift" panose="020B0603020202020204" pitchFamily="34" charset="0"/>
                  </a:rPr>
                  <a:t>Loader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715852" y="3094365"/>
                <a:ext cx="857250" cy="404583"/>
              </a:xfrm>
              <a:prstGeom prst="roundRect">
                <a:avLst>
                  <a:gd name="adj" fmla="val 16457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latin typeface="Alte DIN 1451 Mittelschrift" panose="020B0603020202020204" pitchFamily="34" charset="0"/>
                    <a:ea typeface="Source Sans Pro Semibold" panose="020B0603030403020204" pitchFamily="34" charset="0"/>
                    <a:cs typeface="Hind" panose="02000000000000000000" pitchFamily="50" charset="0"/>
                  </a:rPr>
                  <a:t>World</a:t>
                </a:r>
                <a:endParaRPr lang="en-US" sz="1600" dirty="0">
                  <a:solidFill>
                    <a:schemeClr val="bg1"/>
                  </a:solidFill>
                  <a:latin typeface="Alte DIN 1451 Mittelschrift" panose="020B0603020202020204" pitchFamily="34" charset="0"/>
                  <a:ea typeface="Source Sans Pro Semibold" panose="020B0603030403020204" pitchFamily="34" charset="0"/>
                  <a:cs typeface="Hind" panose="02000000000000000000" pitchFamily="50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824357" y="4621822"/>
              <a:ext cx="1550478" cy="556862"/>
              <a:chOff x="2907149" y="4116997"/>
              <a:chExt cx="1550478" cy="556862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2907149" y="4116997"/>
                <a:ext cx="723396" cy="556862"/>
              </a:xfrm>
              <a:prstGeom prst="roundRect">
                <a:avLst>
                  <a:gd name="adj" fmla="val 12305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lte DIN 1451 Mittelschrift" panose="020B0603020202020204" pitchFamily="34" charset="0"/>
                  </a:rPr>
                  <a:t>Actors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3734231" y="4116997"/>
                <a:ext cx="723396" cy="556862"/>
              </a:xfrm>
              <a:prstGeom prst="roundRect">
                <a:avLst>
                  <a:gd name="adj" fmla="val 12305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Alte DIN 1451 Mittelschrift" panose="020B0603020202020204" pitchFamily="34" charset="0"/>
                  </a:rPr>
                  <a:t>UI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821424" y="3595124"/>
              <a:ext cx="4775795" cy="941735"/>
              <a:chOff x="2907149" y="3236349"/>
              <a:chExt cx="4775795" cy="795685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2915004" y="3670085"/>
                <a:ext cx="4767940" cy="361949"/>
              </a:xfrm>
              <a:prstGeom prst="roundRect">
                <a:avLst>
                  <a:gd name="adj" fmla="val 17289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 smtClean="0">
                    <a:latin typeface="Alte DIN 1451 Mittelschrift" panose="020B0603020202020204" pitchFamily="34" charset="0"/>
                  </a:rPr>
                  <a:t>Ingame</a:t>
                </a:r>
                <a:r>
                  <a:rPr lang="en-US" sz="1600" dirty="0">
                    <a:latin typeface="Alte DIN 1451 Mittelschrift" panose="020B0603020202020204" pitchFamily="34" charset="0"/>
                  </a:rPr>
                  <a:t> </a:t>
                </a:r>
                <a:r>
                  <a:rPr lang="en-US" sz="1600" dirty="0" smtClean="0">
                    <a:latin typeface="Alte DIN 1451 Mittelschrift" panose="020B0603020202020204" pitchFamily="34" charset="0"/>
                  </a:rPr>
                  <a:t>Visual Renderer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2907149" y="3236349"/>
                <a:ext cx="4767940" cy="361949"/>
              </a:xfrm>
              <a:prstGeom prst="roundRect">
                <a:avLst>
                  <a:gd name="adj" fmla="val 172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GL Post Processor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sp>
          <p:nvSpPr>
            <p:cNvPr id="61" name="Freeform 60"/>
            <p:cNvSpPr/>
            <p:nvPr/>
          </p:nvSpPr>
          <p:spPr>
            <a:xfrm>
              <a:off x="7489887" y="3795481"/>
              <a:ext cx="326795" cy="1130533"/>
            </a:xfrm>
            <a:custGeom>
              <a:avLst/>
              <a:gdLst>
                <a:gd name="connsiteX0" fmla="*/ 248574 w 326795"/>
                <a:gd name="connsiteY0" fmla="*/ 0 h 1130533"/>
                <a:gd name="connsiteX1" fmla="*/ 156838 w 326795"/>
                <a:gd name="connsiteY1" fmla="*/ 2960 h 1130533"/>
                <a:gd name="connsiteX2" fmla="*/ 147961 w 326795"/>
                <a:gd name="connsiteY2" fmla="*/ 5919 h 1130533"/>
                <a:gd name="connsiteX3" fmla="*/ 118369 w 326795"/>
                <a:gd name="connsiteY3" fmla="*/ 11837 h 1130533"/>
                <a:gd name="connsiteX4" fmla="*/ 100613 w 326795"/>
                <a:gd name="connsiteY4" fmla="*/ 17756 h 1130533"/>
                <a:gd name="connsiteX5" fmla="*/ 85817 w 326795"/>
                <a:gd name="connsiteY5" fmla="*/ 29593 h 1130533"/>
                <a:gd name="connsiteX6" fmla="*/ 76939 w 326795"/>
                <a:gd name="connsiteY6" fmla="*/ 35511 h 1130533"/>
                <a:gd name="connsiteX7" fmla="*/ 62143 w 326795"/>
                <a:gd name="connsiteY7" fmla="*/ 53266 h 1130533"/>
                <a:gd name="connsiteX8" fmla="*/ 50306 w 326795"/>
                <a:gd name="connsiteY8" fmla="*/ 71022 h 1130533"/>
                <a:gd name="connsiteX9" fmla="*/ 41429 w 326795"/>
                <a:gd name="connsiteY9" fmla="*/ 88777 h 1130533"/>
                <a:gd name="connsiteX10" fmla="*/ 32551 w 326795"/>
                <a:gd name="connsiteY10" fmla="*/ 106532 h 1130533"/>
                <a:gd name="connsiteX11" fmla="*/ 23673 w 326795"/>
                <a:gd name="connsiteY11" fmla="*/ 133165 h 1130533"/>
                <a:gd name="connsiteX12" fmla="*/ 20714 w 326795"/>
                <a:gd name="connsiteY12" fmla="*/ 142043 h 1130533"/>
                <a:gd name="connsiteX13" fmla="*/ 11837 w 326795"/>
                <a:gd name="connsiteY13" fmla="*/ 183472 h 1130533"/>
                <a:gd name="connsiteX14" fmla="*/ 8877 w 326795"/>
                <a:gd name="connsiteY14" fmla="*/ 192350 h 1130533"/>
                <a:gd name="connsiteX15" fmla="*/ 2959 w 326795"/>
                <a:gd name="connsiteY15" fmla="*/ 227861 h 1130533"/>
                <a:gd name="connsiteX16" fmla="*/ 0 w 326795"/>
                <a:gd name="connsiteY16" fmla="*/ 245616 h 1130533"/>
                <a:gd name="connsiteX17" fmla="*/ 2959 w 326795"/>
                <a:gd name="connsiteY17" fmla="*/ 387659 h 1130533"/>
                <a:gd name="connsiteX18" fmla="*/ 5918 w 326795"/>
                <a:gd name="connsiteY18" fmla="*/ 402455 h 1130533"/>
                <a:gd name="connsiteX19" fmla="*/ 8877 w 326795"/>
                <a:gd name="connsiteY19" fmla="*/ 423169 h 1130533"/>
                <a:gd name="connsiteX20" fmla="*/ 17755 w 326795"/>
                <a:gd name="connsiteY20" fmla="*/ 443884 h 1130533"/>
                <a:gd name="connsiteX21" fmla="*/ 26633 w 326795"/>
                <a:gd name="connsiteY21" fmla="*/ 476435 h 1130533"/>
                <a:gd name="connsiteX22" fmla="*/ 38470 w 326795"/>
                <a:gd name="connsiteY22" fmla="*/ 497150 h 1130533"/>
                <a:gd name="connsiteX23" fmla="*/ 47347 w 326795"/>
                <a:gd name="connsiteY23" fmla="*/ 511946 h 1130533"/>
                <a:gd name="connsiteX24" fmla="*/ 53266 w 326795"/>
                <a:gd name="connsiteY24" fmla="*/ 526742 h 1130533"/>
                <a:gd name="connsiteX25" fmla="*/ 59184 w 326795"/>
                <a:gd name="connsiteY25" fmla="*/ 532661 h 1130533"/>
                <a:gd name="connsiteX26" fmla="*/ 65103 w 326795"/>
                <a:gd name="connsiteY26" fmla="*/ 541538 h 1130533"/>
                <a:gd name="connsiteX27" fmla="*/ 71021 w 326795"/>
                <a:gd name="connsiteY27" fmla="*/ 553375 h 1130533"/>
                <a:gd name="connsiteX28" fmla="*/ 73980 w 326795"/>
                <a:gd name="connsiteY28" fmla="*/ 562253 h 1130533"/>
                <a:gd name="connsiteX29" fmla="*/ 91736 w 326795"/>
                <a:gd name="connsiteY29" fmla="*/ 582967 h 1130533"/>
                <a:gd name="connsiteX30" fmla="*/ 100613 w 326795"/>
                <a:gd name="connsiteY30" fmla="*/ 594804 h 1130533"/>
                <a:gd name="connsiteX31" fmla="*/ 109491 w 326795"/>
                <a:gd name="connsiteY31" fmla="*/ 603682 h 1130533"/>
                <a:gd name="connsiteX32" fmla="*/ 124287 w 326795"/>
                <a:gd name="connsiteY32" fmla="*/ 624396 h 1130533"/>
                <a:gd name="connsiteX33" fmla="*/ 145002 w 326795"/>
                <a:gd name="connsiteY33" fmla="*/ 651029 h 1130533"/>
                <a:gd name="connsiteX34" fmla="*/ 153879 w 326795"/>
                <a:gd name="connsiteY34" fmla="*/ 665826 h 1130533"/>
                <a:gd name="connsiteX35" fmla="*/ 162757 w 326795"/>
                <a:gd name="connsiteY35" fmla="*/ 677662 h 1130533"/>
                <a:gd name="connsiteX36" fmla="*/ 168675 w 326795"/>
                <a:gd name="connsiteY36" fmla="*/ 686540 h 1130533"/>
                <a:gd name="connsiteX37" fmla="*/ 186431 w 326795"/>
                <a:gd name="connsiteY37" fmla="*/ 713173 h 1130533"/>
                <a:gd name="connsiteX38" fmla="*/ 198268 w 326795"/>
                <a:gd name="connsiteY38" fmla="*/ 736847 h 1130533"/>
                <a:gd name="connsiteX39" fmla="*/ 207145 w 326795"/>
                <a:gd name="connsiteY39" fmla="*/ 748684 h 1130533"/>
                <a:gd name="connsiteX40" fmla="*/ 221941 w 326795"/>
                <a:gd name="connsiteY40" fmla="*/ 769398 h 1130533"/>
                <a:gd name="connsiteX41" fmla="*/ 224901 w 326795"/>
                <a:gd name="connsiteY41" fmla="*/ 778276 h 1130533"/>
                <a:gd name="connsiteX42" fmla="*/ 242656 w 326795"/>
                <a:gd name="connsiteY42" fmla="*/ 801950 h 1130533"/>
                <a:gd name="connsiteX43" fmla="*/ 257452 w 326795"/>
                <a:gd name="connsiteY43" fmla="*/ 828583 h 1130533"/>
                <a:gd name="connsiteX44" fmla="*/ 269289 w 326795"/>
                <a:gd name="connsiteY44" fmla="*/ 846338 h 1130533"/>
                <a:gd name="connsiteX45" fmla="*/ 278167 w 326795"/>
                <a:gd name="connsiteY45" fmla="*/ 867053 h 1130533"/>
                <a:gd name="connsiteX46" fmla="*/ 287044 w 326795"/>
                <a:gd name="connsiteY46" fmla="*/ 887767 h 1130533"/>
                <a:gd name="connsiteX47" fmla="*/ 290004 w 326795"/>
                <a:gd name="connsiteY47" fmla="*/ 896645 h 1130533"/>
                <a:gd name="connsiteX48" fmla="*/ 307759 w 326795"/>
                <a:gd name="connsiteY48" fmla="*/ 926237 h 1130533"/>
                <a:gd name="connsiteX49" fmla="*/ 319596 w 326795"/>
                <a:gd name="connsiteY49" fmla="*/ 952870 h 1130533"/>
                <a:gd name="connsiteX50" fmla="*/ 322555 w 326795"/>
                <a:gd name="connsiteY50" fmla="*/ 961748 h 1130533"/>
                <a:gd name="connsiteX51" fmla="*/ 322555 w 326795"/>
                <a:gd name="connsiteY51" fmla="*/ 1050525 h 1130533"/>
                <a:gd name="connsiteX52" fmla="*/ 307759 w 326795"/>
                <a:gd name="connsiteY52" fmla="*/ 1077158 h 1130533"/>
                <a:gd name="connsiteX53" fmla="*/ 295922 w 326795"/>
                <a:gd name="connsiteY53" fmla="*/ 1094913 h 1130533"/>
                <a:gd name="connsiteX54" fmla="*/ 290004 w 326795"/>
                <a:gd name="connsiteY54" fmla="*/ 1103791 h 1130533"/>
                <a:gd name="connsiteX55" fmla="*/ 272248 w 326795"/>
                <a:gd name="connsiteY55" fmla="*/ 1115627 h 1130533"/>
                <a:gd name="connsiteX56" fmla="*/ 254493 w 326795"/>
                <a:gd name="connsiteY56" fmla="*/ 1121546 h 1130533"/>
                <a:gd name="connsiteX57" fmla="*/ 218982 w 326795"/>
                <a:gd name="connsiteY57" fmla="*/ 1127464 h 1130533"/>
                <a:gd name="connsiteX58" fmla="*/ 85817 w 326795"/>
                <a:gd name="connsiteY58" fmla="*/ 1130424 h 1130533"/>
                <a:gd name="connsiteX59" fmla="*/ 41429 w 326795"/>
                <a:gd name="connsiteY59" fmla="*/ 1130424 h 1130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26795" h="1130533">
                  <a:moveTo>
                    <a:pt x="248574" y="0"/>
                  </a:moveTo>
                  <a:cubicBezTo>
                    <a:pt x="217995" y="987"/>
                    <a:pt x="187380" y="1163"/>
                    <a:pt x="156838" y="2960"/>
                  </a:cubicBezTo>
                  <a:cubicBezTo>
                    <a:pt x="153724" y="3143"/>
                    <a:pt x="151000" y="5218"/>
                    <a:pt x="147961" y="5919"/>
                  </a:cubicBezTo>
                  <a:cubicBezTo>
                    <a:pt x="138159" y="8181"/>
                    <a:pt x="127912" y="8656"/>
                    <a:pt x="118369" y="11837"/>
                  </a:cubicBezTo>
                  <a:cubicBezTo>
                    <a:pt x="112450" y="13810"/>
                    <a:pt x="105804" y="14295"/>
                    <a:pt x="100613" y="17756"/>
                  </a:cubicBezTo>
                  <a:cubicBezTo>
                    <a:pt x="73283" y="35976"/>
                    <a:pt x="106908" y="12721"/>
                    <a:pt x="85817" y="29593"/>
                  </a:cubicBezTo>
                  <a:cubicBezTo>
                    <a:pt x="83040" y="31815"/>
                    <a:pt x="79898" y="33538"/>
                    <a:pt x="76939" y="35511"/>
                  </a:cubicBezTo>
                  <a:cubicBezTo>
                    <a:pt x="55798" y="67226"/>
                    <a:pt x="88717" y="19100"/>
                    <a:pt x="62143" y="53266"/>
                  </a:cubicBezTo>
                  <a:cubicBezTo>
                    <a:pt x="57776" y="58881"/>
                    <a:pt x="50306" y="71022"/>
                    <a:pt x="50306" y="71022"/>
                  </a:cubicBezTo>
                  <a:cubicBezTo>
                    <a:pt x="42868" y="93337"/>
                    <a:pt x="52902" y="65828"/>
                    <a:pt x="41429" y="88777"/>
                  </a:cubicBezTo>
                  <a:cubicBezTo>
                    <a:pt x="29185" y="113267"/>
                    <a:pt x="49504" y="81107"/>
                    <a:pt x="32551" y="106532"/>
                  </a:cubicBezTo>
                  <a:lnTo>
                    <a:pt x="23673" y="133165"/>
                  </a:lnTo>
                  <a:cubicBezTo>
                    <a:pt x="22686" y="136124"/>
                    <a:pt x="21227" y="138966"/>
                    <a:pt x="20714" y="142043"/>
                  </a:cubicBezTo>
                  <a:cubicBezTo>
                    <a:pt x="18232" y="156936"/>
                    <a:pt x="16751" y="168734"/>
                    <a:pt x="11837" y="183472"/>
                  </a:cubicBezTo>
                  <a:cubicBezTo>
                    <a:pt x="10850" y="186431"/>
                    <a:pt x="9634" y="189324"/>
                    <a:pt x="8877" y="192350"/>
                  </a:cubicBezTo>
                  <a:cubicBezTo>
                    <a:pt x="5752" y="204848"/>
                    <a:pt x="4962" y="214839"/>
                    <a:pt x="2959" y="227861"/>
                  </a:cubicBezTo>
                  <a:cubicBezTo>
                    <a:pt x="2047" y="233791"/>
                    <a:pt x="986" y="239698"/>
                    <a:pt x="0" y="245616"/>
                  </a:cubicBezTo>
                  <a:cubicBezTo>
                    <a:pt x="986" y="292964"/>
                    <a:pt x="1173" y="340335"/>
                    <a:pt x="2959" y="387659"/>
                  </a:cubicBezTo>
                  <a:cubicBezTo>
                    <a:pt x="3149" y="392685"/>
                    <a:pt x="5091" y="397494"/>
                    <a:pt x="5918" y="402455"/>
                  </a:cubicBezTo>
                  <a:cubicBezTo>
                    <a:pt x="7065" y="409335"/>
                    <a:pt x="7509" y="416330"/>
                    <a:pt x="8877" y="423169"/>
                  </a:cubicBezTo>
                  <a:cubicBezTo>
                    <a:pt x="11462" y="436092"/>
                    <a:pt x="12946" y="429454"/>
                    <a:pt x="17755" y="443884"/>
                  </a:cubicBezTo>
                  <a:cubicBezTo>
                    <a:pt x="20034" y="450722"/>
                    <a:pt x="22785" y="467458"/>
                    <a:pt x="26633" y="476435"/>
                  </a:cubicBezTo>
                  <a:cubicBezTo>
                    <a:pt x="31141" y="486952"/>
                    <a:pt x="32523" y="488231"/>
                    <a:pt x="38470" y="497150"/>
                  </a:cubicBezTo>
                  <a:cubicBezTo>
                    <a:pt x="47759" y="525017"/>
                    <a:pt x="34351" y="489202"/>
                    <a:pt x="47347" y="511946"/>
                  </a:cubicBezTo>
                  <a:cubicBezTo>
                    <a:pt x="49982" y="516558"/>
                    <a:pt x="50631" y="522130"/>
                    <a:pt x="53266" y="526742"/>
                  </a:cubicBezTo>
                  <a:cubicBezTo>
                    <a:pt x="54650" y="529164"/>
                    <a:pt x="57441" y="530482"/>
                    <a:pt x="59184" y="532661"/>
                  </a:cubicBezTo>
                  <a:cubicBezTo>
                    <a:pt x="61406" y="535438"/>
                    <a:pt x="63338" y="538450"/>
                    <a:pt x="65103" y="541538"/>
                  </a:cubicBezTo>
                  <a:cubicBezTo>
                    <a:pt x="67292" y="545368"/>
                    <a:pt x="69283" y="549320"/>
                    <a:pt x="71021" y="553375"/>
                  </a:cubicBezTo>
                  <a:cubicBezTo>
                    <a:pt x="72250" y="556242"/>
                    <a:pt x="72432" y="559545"/>
                    <a:pt x="73980" y="562253"/>
                  </a:cubicBezTo>
                  <a:cubicBezTo>
                    <a:pt x="81400" y="575237"/>
                    <a:pt x="82738" y="572470"/>
                    <a:pt x="91736" y="582967"/>
                  </a:cubicBezTo>
                  <a:cubicBezTo>
                    <a:pt x="94946" y="586712"/>
                    <a:pt x="97403" y="591059"/>
                    <a:pt x="100613" y="594804"/>
                  </a:cubicBezTo>
                  <a:cubicBezTo>
                    <a:pt x="103337" y="597982"/>
                    <a:pt x="106767" y="600504"/>
                    <a:pt x="109491" y="603682"/>
                  </a:cubicBezTo>
                  <a:cubicBezTo>
                    <a:pt x="121496" y="617688"/>
                    <a:pt x="114917" y="611903"/>
                    <a:pt x="124287" y="624396"/>
                  </a:cubicBezTo>
                  <a:cubicBezTo>
                    <a:pt x="131035" y="633393"/>
                    <a:pt x="139216" y="641385"/>
                    <a:pt x="145002" y="651029"/>
                  </a:cubicBezTo>
                  <a:cubicBezTo>
                    <a:pt x="147961" y="655961"/>
                    <a:pt x="150688" y="661040"/>
                    <a:pt x="153879" y="665826"/>
                  </a:cubicBezTo>
                  <a:cubicBezTo>
                    <a:pt x="156615" y="669930"/>
                    <a:pt x="159890" y="673649"/>
                    <a:pt x="162757" y="677662"/>
                  </a:cubicBezTo>
                  <a:cubicBezTo>
                    <a:pt x="164824" y="680556"/>
                    <a:pt x="166608" y="683646"/>
                    <a:pt x="168675" y="686540"/>
                  </a:cubicBezTo>
                  <a:cubicBezTo>
                    <a:pt x="178724" y="700609"/>
                    <a:pt x="177674" y="696910"/>
                    <a:pt x="186431" y="713173"/>
                  </a:cubicBezTo>
                  <a:cubicBezTo>
                    <a:pt x="190614" y="720941"/>
                    <a:pt x="192975" y="729789"/>
                    <a:pt x="198268" y="736847"/>
                  </a:cubicBezTo>
                  <a:cubicBezTo>
                    <a:pt x="201227" y="740793"/>
                    <a:pt x="204531" y="744502"/>
                    <a:pt x="207145" y="748684"/>
                  </a:cubicBezTo>
                  <a:cubicBezTo>
                    <a:pt x="220126" y="769455"/>
                    <a:pt x="205021" y="752478"/>
                    <a:pt x="221941" y="769398"/>
                  </a:cubicBezTo>
                  <a:cubicBezTo>
                    <a:pt x="222928" y="772357"/>
                    <a:pt x="223226" y="775644"/>
                    <a:pt x="224901" y="778276"/>
                  </a:cubicBezTo>
                  <a:cubicBezTo>
                    <a:pt x="230197" y="786598"/>
                    <a:pt x="238245" y="793127"/>
                    <a:pt x="242656" y="801950"/>
                  </a:cubicBezTo>
                  <a:cubicBezTo>
                    <a:pt x="249248" y="815134"/>
                    <a:pt x="248780" y="814956"/>
                    <a:pt x="257452" y="828583"/>
                  </a:cubicBezTo>
                  <a:cubicBezTo>
                    <a:pt x="261271" y="834584"/>
                    <a:pt x="266108" y="839976"/>
                    <a:pt x="269289" y="846338"/>
                  </a:cubicBezTo>
                  <a:cubicBezTo>
                    <a:pt x="282756" y="873274"/>
                    <a:pt x="269460" y="845286"/>
                    <a:pt x="278167" y="867053"/>
                  </a:cubicBezTo>
                  <a:cubicBezTo>
                    <a:pt x="280957" y="874028"/>
                    <a:pt x="284254" y="880792"/>
                    <a:pt x="287044" y="887767"/>
                  </a:cubicBezTo>
                  <a:cubicBezTo>
                    <a:pt x="288203" y="890663"/>
                    <a:pt x="288489" y="893918"/>
                    <a:pt x="290004" y="896645"/>
                  </a:cubicBezTo>
                  <a:cubicBezTo>
                    <a:pt x="299922" y="914498"/>
                    <a:pt x="301366" y="910254"/>
                    <a:pt x="307759" y="926237"/>
                  </a:cubicBezTo>
                  <a:cubicBezTo>
                    <a:pt x="318324" y="952650"/>
                    <a:pt x="308208" y="935791"/>
                    <a:pt x="319596" y="952870"/>
                  </a:cubicBezTo>
                  <a:cubicBezTo>
                    <a:pt x="320582" y="955829"/>
                    <a:pt x="321799" y="958722"/>
                    <a:pt x="322555" y="961748"/>
                  </a:cubicBezTo>
                  <a:cubicBezTo>
                    <a:pt x="330394" y="993105"/>
                    <a:pt x="325520" y="1009008"/>
                    <a:pt x="322555" y="1050525"/>
                  </a:cubicBezTo>
                  <a:cubicBezTo>
                    <a:pt x="321930" y="1059275"/>
                    <a:pt x="310873" y="1072487"/>
                    <a:pt x="307759" y="1077158"/>
                  </a:cubicBezTo>
                  <a:lnTo>
                    <a:pt x="295922" y="1094913"/>
                  </a:lnTo>
                  <a:cubicBezTo>
                    <a:pt x="293949" y="1097872"/>
                    <a:pt x="292963" y="1101818"/>
                    <a:pt x="290004" y="1103791"/>
                  </a:cubicBezTo>
                  <a:cubicBezTo>
                    <a:pt x="284085" y="1107736"/>
                    <a:pt x="278996" y="1113377"/>
                    <a:pt x="272248" y="1115627"/>
                  </a:cubicBezTo>
                  <a:cubicBezTo>
                    <a:pt x="266330" y="1117600"/>
                    <a:pt x="260610" y="1120323"/>
                    <a:pt x="254493" y="1121546"/>
                  </a:cubicBezTo>
                  <a:cubicBezTo>
                    <a:pt x="244830" y="1123478"/>
                    <a:pt x="228072" y="1127114"/>
                    <a:pt x="218982" y="1127464"/>
                  </a:cubicBezTo>
                  <a:cubicBezTo>
                    <a:pt x="174616" y="1129171"/>
                    <a:pt x="130210" y="1129684"/>
                    <a:pt x="85817" y="1130424"/>
                  </a:cubicBezTo>
                  <a:cubicBezTo>
                    <a:pt x="71023" y="1130671"/>
                    <a:pt x="56225" y="1130424"/>
                    <a:pt x="41429" y="1130424"/>
                  </a:cubicBezTo>
                </a:path>
              </a:pathLst>
            </a:custGeom>
            <a:noFill/>
            <a:ln w="31750" cap="rnd">
              <a:solidFill>
                <a:schemeClr val="tx1"/>
              </a:solidFill>
              <a:round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itle 6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9901015" y="1281120"/>
            <a:ext cx="1452785" cy="741826"/>
          </a:xfrm>
          <a:prstGeom prst="roundRect">
            <a:avLst/>
          </a:prstGeom>
          <a:gradFill>
            <a:gsLst>
              <a:gs pos="0">
                <a:schemeClr val="accent3">
                  <a:satMod val="103000"/>
                  <a:tint val="94000"/>
                  <a:lumMod val="60000"/>
                </a:schemeClr>
              </a:gs>
              <a:gs pos="50000">
                <a:schemeClr val="accent3">
                  <a:satMod val="110000"/>
                  <a:shade val="100000"/>
                  <a:lumMod val="58000"/>
                </a:schemeClr>
              </a:gs>
              <a:gs pos="100000">
                <a:schemeClr val="accent3">
                  <a:satMod val="120000"/>
                  <a:shade val="78000"/>
                  <a:lumMod val="5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World</a:t>
            </a:r>
          </a:p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Generator</a:t>
            </a:r>
            <a:endParaRPr 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901015" y="2211054"/>
            <a:ext cx="1452785" cy="741826"/>
          </a:xfrm>
          <a:prstGeom prst="roundRect">
            <a:avLst/>
          </a:prstGeom>
          <a:gradFill>
            <a:gsLst>
              <a:gs pos="0">
                <a:schemeClr val="accent3">
                  <a:satMod val="103000"/>
                  <a:tint val="94000"/>
                  <a:lumMod val="60000"/>
                </a:schemeClr>
              </a:gs>
              <a:gs pos="50000">
                <a:schemeClr val="accent3">
                  <a:satMod val="110000"/>
                  <a:shade val="100000"/>
                  <a:lumMod val="58000"/>
                </a:schemeClr>
              </a:gs>
              <a:gs pos="100000">
                <a:schemeClr val="accent3">
                  <a:satMod val="120000"/>
                  <a:shade val="78000"/>
                  <a:lumMod val="5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Thread</a:t>
            </a:r>
          </a:p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Pooler</a:t>
            </a:r>
            <a:endParaRPr 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66" name="Slide Number Placeholder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9901015" y="3140988"/>
            <a:ext cx="1452785" cy="741826"/>
          </a:xfrm>
          <a:prstGeom prst="roundRect">
            <a:avLst/>
          </a:prstGeom>
          <a:gradFill>
            <a:gsLst>
              <a:gs pos="0">
                <a:schemeClr val="accent3">
                  <a:satMod val="103000"/>
                  <a:tint val="94000"/>
                  <a:lumMod val="60000"/>
                </a:schemeClr>
              </a:gs>
              <a:gs pos="50000">
                <a:schemeClr val="accent3">
                  <a:satMod val="110000"/>
                  <a:shade val="100000"/>
                  <a:lumMod val="58000"/>
                </a:schemeClr>
              </a:gs>
              <a:gs pos="100000">
                <a:schemeClr val="accent3">
                  <a:satMod val="120000"/>
                  <a:shade val="78000"/>
                  <a:lumMod val="57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Font</a:t>
            </a:r>
          </a:p>
          <a:p>
            <a:pPr algn="ctr"/>
            <a:r>
              <a:rPr lang="en-US" dirty="0" smtClean="0">
                <a:latin typeface="Alte DIN 1451 Mittelschrift" panose="020B0603020202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7224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711557"/>
              </p:ext>
            </p:extLst>
          </p:nvPr>
        </p:nvGraphicFramePr>
        <p:xfrm>
          <a:off x="655638" y="1019175"/>
          <a:ext cx="10880725" cy="5263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Detailed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Calculation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972092" y="699582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Alte DIN 1451 Mittelschrift" panose="020B0603020202020204" pitchFamily="34" charset="0"/>
              </a:rPr>
              <a:t>Lightmap</a:t>
            </a:r>
            <a:endParaRPr lang="en-US" sz="2000" dirty="0">
              <a:latin typeface="Alte DIN 1451 Mittelschrift" panose="020B0603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04336"/>
              </p:ext>
            </p:extLst>
          </p:nvPr>
        </p:nvGraphicFramePr>
        <p:xfrm>
          <a:off x="8308942" y="1152017"/>
          <a:ext cx="2530476" cy="3962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32619">
                  <a:extLst>
                    <a:ext uri="{9D8B030D-6E8A-4147-A177-3AD203B41FA5}">
                      <a16:colId xmlns:a16="http://schemas.microsoft.com/office/drawing/2014/main" val="4124950851"/>
                    </a:ext>
                  </a:extLst>
                </a:gridCol>
                <a:gridCol w="632619">
                  <a:extLst>
                    <a:ext uri="{9D8B030D-6E8A-4147-A177-3AD203B41FA5}">
                      <a16:colId xmlns:a16="http://schemas.microsoft.com/office/drawing/2014/main" val="649281344"/>
                    </a:ext>
                  </a:extLst>
                </a:gridCol>
                <a:gridCol w="632619">
                  <a:extLst>
                    <a:ext uri="{9D8B030D-6E8A-4147-A177-3AD203B41FA5}">
                      <a16:colId xmlns:a16="http://schemas.microsoft.com/office/drawing/2014/main" val="2961224425"/>
                    </a:ext>
                  </a:extLst>
                </a:gridCol>
                <a:gridCol w="632619">
                  <a:extLst>
                    <a:ext uri="{9D8B030D-6E8A-4147-A177-3AD203B41FA5}">
                      <a16:colId xmlns:a16="http://schemas.microsoft.com/office/drawing/2014/main" val="4092361725"/>
                    </a:ext>
                  </a:extLst>
                </a:gridCol>
              </a:tblGrid>
              <a:tr h="3259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  <a:latin typeface="Alte DIN 1451 Mittelschrift" panose="020B0603020202020204" pitchFamily="34" charset="0"/>
                        </a:rPr>
                        <a:t>R</a:t>
                      </a:r>
                      <a:endParaRPr lang="en-US" sz="2000" dirty="0">
                        <a:solidFill>
                          <a:srgbClr val="FF0000"/>
                        </a:solidFill>
                        <a:latin typeface="Alte DIN 1451 Mittelschrift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3BB953"/>
                          </a:solidFill>
                          <a:latin typeface="Alte DIN 1451 Mittelschrift" panose="020B0603020202020204" pitchFamily="34" charset="0"/>
                        </a:rPr>
                        <a:t>G</a:t>
                      </a:r>
                      <a:endParaRPr lang="en-US" sz="2000" dirty="0">
                        <a:solidFill>
                          <a:srgbClr val="3BB953"/>
                        </a:solidFill>
                        <a:latin typeface="Alte DIN 1451 Mittelschrift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427FF8"/>
                          </a:solidFill>
                          <a:latin typeface="Alte DIN 1451 Mittelschrift" panose="020B0603020202020204" pitchFamily="34" charset="0"/>
                        </a:rPr>
                        <a:t>B</a:t>
                      </a:r>
                      <a:endParaRPr lang="en-US" sz="2000" dirty="0">
                        <a:solidFill>
                          <a:srgbClr val="427FF8"/>
                        </a:solidFill>
                        <a:latin typeface="Alte DIN 1451 Mittelschrift" panose="020B06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n w="12700">
                            <a:solidFill>
                              <a:schemeClr val="tx1"/>
                            </a:solidFill>
                          </a:ln>
                          <a:solidFill>
                            <a:schemeClr val="bg1"/>
                          </a:solidFill>
                          <a:latin typeface="Alte DIN 1451 Mittelschrift" panose="020B0603020202020204" pitchFamily="34" charset="0"/>
                        </a:rPr>
                        <a:t>A</a:t>
                      </a:r>
                      <a:endParaRPr lang="en-US" sz="2000" dirty="0">
                        <a:ln w="12700">
                          <a:solidFill>
                            <a:schemeClr val="tx1"/>
                          </a:solidFill>
                        </a:ln>
                        <a:solidFill>
                          <a:schemeClr val="bg1"/>
                        </a:solidFill>
                        <a:latin typeface="Alte DIN 1451 Mittelschrift" panose="020B06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73197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5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RGB- and UV Light Mixing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7631" y="1795520"/>
            <a:ext cx="1398140" cy="1914525"/>
            <a:chOff x="917631" y="1486143"/>
            <a:chExt cx="1398140" cy="19145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33" y="1486143"/>
              <a:ext cx="794737" cy="144755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17631" y="3031336"/>
              <a:ext cx="139814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lte DIN 1451 Mittelschrift" panose="020B0603020202020204" pitchFamily="34" charset="0"/>
                </a:rPr>
                <a:t>RGB Texture</a:t>
              </a:r>
              <a:endParaRPr lang="en-US" dirty="0">
                <a:latin typeface="Alte DIN 1451 Mittelschrift" panose="020B0603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87977" y="4287378"/>
            <a:ext cx="1457450" cy="1935719"/>
            <a:chOff x="887978" y="3848342"/>
            <a:chExt cx="1457450" cy="193571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333" y="3848342"/>
              <a:ext cx="794737" cy="144755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887978" y="5414729"/>
              <a:ext cx="145745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Alte DIN 1451 Mittelschrift" panose="020B0603020202020204" pitchFamily="34" charset="0"/>
                </a:rPr>
                <a:t>Glow Texture</a:t>
              </a:r>
              <a:endParaRPr lang="en-US" dirty="0">
                <a:latin typeface="Alte DIN 1451 Mittelschrift" panose="020B0603020202020204" pitchFamily="34" charset="0"/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486150" y="2214498"/>
            <a:ext cx="120015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te DIN 1451 Mittelschrift" panose="020B0603020202020204" pitchFamily="34" charset="0"/>
              </a:rPr>
              <a:t>RGB</a:t>
            </a:r>
            <a:endParaRPr lang="en-US" sz="2400" dirty="0">
              <a:latin typeface="Alte DIN 1451 Mittelschrift" panose="020B0603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486150" y="4706356"/>
            <a:ext cx="1200150" cy="609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lte DIN 1451 Mittelschrift" panose="020B0603020202020204" pitchFamily="34" charset="0"/>
              </a:rPr>
              <a:t>UV</a:t>
            </a:r>
            <a:endParaRPr lang="en-US" sz="2400" dirty="0">
              <a:latin typeface="Alte DIN 1451 Mittelschrift" panose="020B0603020202020204" pitchFamily="34" charset="0"/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2488172" y="2257360"/>
            <a:ext cx="523875" cy="523875"/>
          </a:xfrm>
          <a:prstGeom prst="mathMultiply">
            <a:avLst>
              <a:gd name="adj1" fmla="val 108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488172" y="4749218"/>
            <a:ext cx="523875" cy="523875"/>
          </a:xfrm>
          <a:prstGeom prst="mathMultiply">
            <a:avLst>
              <a:gd name="adj1" fmla="val 1084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Decision 19"/>
          <p:cNvSpPr/>
          <p:nvPr/>
        </p:nvSpPr>
        <p:spPr>
          <a:xfrm>
            <a:off x="5457825" y="3100445"/>
            <a:ext cx="2200275" cy="1219200"/>
          </a:xfrm>
          <a:prstGeom prst="flowChartDecisi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lte DIN 1451 Mittelschrift" panose="020B0603020202020204" pitchFamily="34" charset="0"/>
              </a:rPr>
              <a:t>Shader</a:t>
            </a:r>
            <a:endParaRPr lang="en-US" sz="2000" dirty="0">
              <a:latin typeface="Alte DIN 1451 Mittelschrift" panose="020B0603020202020204" pitchFamily="34" charset="0"/>
            </a:endParaRPr>
          </a:p>
        </p:txBody>
      </p:sp>
      <p:cxnSp>
        <p:nvCxnSpPr>
          <p:cNvPr id="24" name="Elbow Connector 23"/>
          <p:cNvCxnSpPr>
            <a:stCxn id="16" idx="3"/>
            <a:endCxn id="20" idx="0"/>
          </p:cNvCxnSpPr>
          <p:nvPr/>
        </p:nvCxnSpPr>
        <p:spPr>
          <a:xfrm>
            <a:off x="4686300" y="2519298"/>
            <a:ext cx="1871663" cy="581147"/>
          </a:xfrm>
          <a:prstGeom prst="bentConnector2">
            <a:avLst/>
          </a:prstGeom>
          <a:ln w="38100">
            <a:solidFill>
              <a:schemeClr val="bg2">
                <a:lumMod val="25000"/>
              </a:schemeClr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7" idx="3"/>
            <a:endCxn id="20" idx="2"/>
          </p:cNvCxnSpPr>
          <p:nvPr/>
        </p:nvCxnSpPr>
        <p:spPr>
          <a:xfrm flipV="1">
            <a:off x="4686300" y="4319645"/>
            <a:ext cx="1871663" cy="691511"/>
          </a:xfrm>
          <a:prstGeom prst="bentConnector2">
            <a:avLst/>
          </a:prstGeom>
          <a:ln w="38100">
            <a:solidFill>
              <a:schemeClr val="bg2">
                <a:lumMod val="25000"/>
              </a:schemeClr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153525" y="3267697"/>
            <a:ext cx="2019299" cy="8846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lte DIN 1451 Mittelschrift" panose="020B0603020202020204" pitchFamily="34" charset="0"/>
              </a:rPr>
              <a:t>Output Image</a:t>
            </a:r>
            <a:endParaRPr lang="en-US" sz="2000" dirty="0">
              <a:latin typeface="Alte DIN 1451 Mittelschrift" panose="020B0603020202020204" pitchFamily="34" charset="0"/>
            </a:endParaRPr>
          </a:p>
        </p:txBody>
      </p:sp>
      <p:cxnSp>
        <p:nvCxnSpPr>
          <p:cNvPr id="36" name="Straight Arrow Connector 35"/>
          <p:cNvCxnSpPr>
            <a:stCxn id="20" idx="3"/>
            <a:endCxn id="30" idx="1"/>
          </p:cNvCxnSpPr>
          <p:nvPr/>
        </p:nvCxnSpPr>
        <p:spPr>
          <a:xfrm>
            <a:off x="7658100" y="3710045"/>
            <a:ext cx="1495425" cy="0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290838" y="2901433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lte DIN 1451 Mittelschrift" panose="020B0603020202020204" pitchFamily="34" charset="0"/>
              </a:rPr>
              <a:t>Lightmap.RGB</a:t>
            </a:r>
            <a:endParaRPr lang="en-US" sz="1400" dirty="0">
              <a:latin typeface="Alte DIN 1451 Mittelschrift" panose="020B0603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289273" y="539489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Alte DIN 1451 Mittelschrift" panose="020B0603020202020204" pitchFamily="34" charset="0"/>
              </a:rPr>
              <a:t>Lightmap.AAA</a:t>
            </a:r>
            <a:endParaRPr lang="en-US" sz="1400" dirty="0">
              <a:latin typeface="Alte DIN 1451 Mittelschrift" panose="020B0603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63538" y="31292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&gt;</a:t>
            </a:r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of </a:t>
            </a:r>
            <a:r>
              <a:rPr lang="en-US" dirty="0" err="1" smtClean="0"/>
              <a:t>Ingame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318" y="2384222"/>
            <a:ext cx="5884763" cy="167221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43191" y="5933872"/>
            <a:ext cx="110019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3191" y="5564540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191" y="6026205"/>
            <a:ext cx="7720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Boucher, Sol. "A Survey of Hardware Multithreading." </a:t>
            </a:r>
            <a:r>
              <a:rPr lang="en-US" sz="1200" i="1" dirty="0"/>
              <a:t>A Record of the Proceedings of SIGBOVIK 2018</a:t>
            </a:r>
            <a:r>
              <a:rPr lang="en-US" sz="1200" dirty="0"/>
              <a:t>, April -2, 2018, 131.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/>
          <p:cNvSpPr/>
          <p:nvPr/>
        </p:nvSpPr>
        <p:spPr>
          <a:xfrm>
            <a:off x="521293" y="1102407"/>
            <a:ext cx="3110670" cy="5418034"/>
          </a:xfrm>
          <a:prstGeom prst="roundRect">
            <a:avLst>
              <a:gd name="adj" fmla="val 26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lte DIN 1451 Mittelschrift" panose="020B0603020202020204" pitchFamily="34" charset="0"/>
              </a:rPr>
              <a:t>Provided by GDX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lte DIN 1451 Mittelschrift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Multi-threading of </a:t>
            </a:r>
            <a:r>
              <a:rPr lang="en-US" dirty="0" err="1" smtClean="0"/>
              <a:t>Ingame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536969"/>
            <a:ext cx="1423481" cy="4883285"/>
          </a:xfrm>
          <a:prstGeom prst="roundRect">
            <a:avLst>
              <a:gd name="adj" fmla="val 368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te DIN 1451 Mittelschrift" panose="020B0603020202020204" pitchFamily="34" charset="0"/>
              </a:rPr>
              <a:t>Application-related updates thread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143327" y="1536969"/>
            <a:ext cx="1397541" cy="4883285"/>
          </a:xfrm>
          <a:prstGeom prst="roundRect">
            <a:avLst>
              <a:gd name="adj" fmla="val 368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lte DIN 1451 Mittelschrift" panose="020B0603020202020204" pitchFamily="34" charset="0"/>
              </a:rPr>
              <a:t>Render thread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3901893" y="1536969"/>
            <a:ext cx="3557082" cy="4883285"/>
            <a:chOff x="3651115" y="1536968"/>
            <a:chExt cx="3557082" cy="4883285"/>
          </a:xfrm>
        </p:grpSpPr>
        <p:sp>
          <p:nvSpPr>
            <p:cNvPr id="12" name="Rounded Rectangle 11"/>
            <p:cNvSpPr/>
            <p:nvPr/>
          </p:nvSpPr>
          <p:spPr>
            <a:xfrm>
              <a:off x="3651115" y="1536968"/>
              <a:ext cx="3557082" cy="4883285"/>
            </a:xfrm>
            <a:prstGeom prst="roundRect">
              <a:avLst>
                <a:gd name="adj" fmla="val 2490"/>
              </a:avLst>
            </a:prstGeom>
            <a:solidFill>
              <a:schemeClr val="bg2">
                <a:lumMod val="25000"/>
              </a:schemeClr>
            </a:solidFill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Alte DIN 1451 Mittelschrift" panose="020B0603020202020204" pitchFamily="34" charset="0"/>
                </a:rPr>
                <a:t>Thread Pool</a:t>
              </a:r>
              <a:endParaRPr lang="en-US" dirty="0">
                <a:solidFill>
                  <a:schemeClr val="bg1"/>
                </a:solidFill>
                <a:latin typeface="Alte DIN 1451 Mittelschrift" panose="020B0603020202020204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3751633" y="1984442"/>
              <a:ext cx="3356045" cy="447472"/>
              <a:chOff x="3745149" y="1634247"/>
              <a:chExt cx="3356045" cy="44747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759739" y="2502235"/>
              <a:ext cx="3356045" cy="447472"/>
              <a:chOff x="3745149" y="1634247"/>
              <a:chExt cx="3356045" cy="447472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751633" y="3022254"/>
              <a:ext cx="3356045" cy="447472"/>
              <a:chOff x="3745149" y="1634247"/>
              <a:chExt cx="3356045" cy="447472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751633" y="3540047"/>
              <a:ext cx="3356045" cy="447472"/>
              <a:chOff x="3745149" y="1634247"/>
              <a:chExt cx="3356045" cy="447472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759739" y="4057840"/>
              <a:ext cx="3356045" cy="447472"/>
              <a:chOff x="3745149" y="1634247"/>
              <a:chExt cx="3356045" cy="44747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767845" y="4575633"/>
              <a:ext cx="3356045" cy="447472"/>
              <a:chOff x="3745149" y="1634247"/>
              <a:chExt cx="3356045" cy="447472"/>
            </a:xfrm>
          </p:grpSpPr>
          <p:sp>
            <p:nvSpPr>
              <p:cNvPr id="39" name="Rounded Rectangle 38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3759739" y="5095652"/>
              <a:ext cx="3356045" cy="447472"/>
              <a:chOff x="3745149" y="1634247"/>
              <a:chExt cx="3356045" cy="447472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759739" y="5613445"/>
              <a:ext cx="3356045" cy="447472"/>
              <a:chOff x="3745149" y="1634247"/>
              <a:chExt cx="3356045" cy="447472"/>
            </a:xfrm>
          </p:grpSpPr>
          <p:sp>
            <p:nvSpPr>
              <p:cNvPr id="49" name="Rounded Rectangle 48"/>
              <p:cNvSpPr/>
              <p:nvPr/>
            </p:nvSpPr>
            <p:spPr>
              <a:xfrm>
                <a:off x="374514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460766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547018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6332709" y="1634247"/>
                <a:ext cx="768485" cy="44747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lte DIN 1451 Mittelschrift" panose="020B0603020202020204" pitchFamily="34" charset="0"/>
                  </a:rPr>
                  <a:t>Job</a:t>
                </a:r>
                <a:endParaRPr lang="en-US" sz="1600" dirty="0">
                  <a:latin typeface="Alte DIN 1451 Mittelschrift" panose="020B0603020202020204" pitchFamily="34" charset="0"/>
                </a:endParaRPr>
              </a:p>
            </p:txBody>
          </p:sp>
        </p:grpSp>
      </p:grpSp>
      <p:grpSp>
        <p:nvGrpSpPr>
          <p:cNvPr id="71" name="Group 70"/>
          <p:cNvGrpSpPr/>
          <p:nvPr/>
        </p:nvGrpSpPr>
        <p:grpSpPr>
          <a:xfrm>
            <a:off x="2237362" y="2205542"/>
            <a:ext cx="1664530" cy="593387"/>
            <a:chOff x="2237362" y="2205542"/>
            <a:chExt cx="1664530" cy="593387"/>
          </a:xfrm>
        </p:grpSpPr>
        <p:sp>
          <p:nvSpPr>
            <p:cNvPr id="11" name="Rounded Rectangle 10"/>
            <p:cNvSpPr/>
            <p:nvPr/>
          </p:nvSpPr>
          <p:spPr>
            <a:xfrm>
              <a:off x="2237362" y="2205542"/>
              <a:ext cx="1186774" cy="593387"/>
            </a:xfrm>
            <a:prstGeom prst="roundRect">
              <a:avLst>
                <a:gd name="adj" fmla="val 9466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latin typeface="Alte DIN 1451 Mittelschrift" panose="020B0603020202020204" pitchFamily="34" charset="0"/>
                </a:rPr>
                <a:t>Update</a:t>
              </a:r>
              <a:br>
                <a:rPr lang="en-US" sz="1600" dirty="0" smtClean="0">
                  <a:latin typeface="Alte DIN 1451 Mittelschrift" panose="020B0603020202020204" pitchFamily="34" charset="0"/>
                </a:rPr>
              </a:br>
              <a:r>
                <a:rPr lang="en-US" sz="1600" dirty="0" smtClean="0">
                  <a:latin typeface="Alte DIN 1451 Mittelschrift" panose="020B0603020202020204" pitchFamily="34" charset="0"/>
                </a:rPr>
                <a:t>Actors</a:t>
              </a:r>
              <a:endParaRPr lang="en-US" sz="1600" dirty="0">
                <a:latin typeface="Alte DIN 1451 Mittelschrift" panose="020B0603020202020204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11" idx="3"/>
            </p:cNvCxnSpPr>
            <p:nvPr/>
          </p:nvCxnSpPr>
          <p:spPr>
            <a:xfrm>
              <a:off x="3424136" y="2502236"/>
              <a:ext cx="477756" cy="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/>
          <p:cNvSpPr/>
          <p:nvPr/>
        </p:nvSpPr>
        <p:spPr>
          <a:xfrm>
            <a:off x="2237362" y="2879235"/>
            <a:ext cx="1186774" cy="593387"/>
          </a:xfrm>
          <a:prstGeom prst="roundRect">
            <a:avLst>
              <a:gd name="adj" fmla="val 946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te DIN 1451 Mittelschrift" panose="020B0603020202020204" pitchFamily="34" charset="0"/>
              </a:rPr>
              <a:t>Update</a:t>
            </a:r>
            <a:br>
              <a:rPr lang="en-US" sz="1600" dirty="0" smtClean="0">
                <a:latin typeface="Alte DIN 1451 Mittelschrift" panose="020B0603020202020204" pitchFamily="34" charset="0"/>
              </a:rPr>
            </a:br>
            <a:r>
              <a:rPr lang="en-US" sz="1600" dirty="0" smtClean="0">
                <a:latin typeface="Alte DIN 1451 Mittelschrift" panose="020B0603020202020204" pitchFamily="34" charset="0"/>
              </a:rPr>
              <a:t>World</a:t>
            </a:r>
            <a:endParaRPr lang="en-US" sz="1600" dirty="0">
              <a:latin typeface="Alte DIN 1451 Mittelschrift" panose="020B0603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2237362" y="3540048"/>
            <a:ext cx="1186774" cy="1168143"/>
          </a:xfrm>
          <a:prstGeom prst="roundRect">
            <a:avLst>
              <a:gd name="adj" fmla="val 6425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Alte DIN 1451 Mittelschrift" panose="020B0603020202020204" pitchFamily="34" charset="0"/>
              </a:rPr>
              <a:t>Render</a:t>
            </a:r>
            <a:endParaRPr lang="en-US" dirty="0">
              <a:latin typeface="Alte DIN 1451 Mittelschrift" panose="020B0603020202020204" pitchFamily="34" charset="0"/>
            </a:endParaRPr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World generation</a:t>
            </a:r>
          </a:p>
          <a:p>
            <a:pPr lvl="1"/>
            <a:r>
              <a:rPr lang="en-US" dirty="0" smtClean="0"/>
              <a:t>Terrain generator fully benefits from multiple threads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Inherently Multi-threaded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1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2B86-3EFE-497E-B440-4B40D4E1F3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245</Words>
  <Application>Microsoft Office PowerPoint</Application>
  <PresentationFormat>Widescreen</PresentationFormat>
  <Paragraphs>161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Alte DIN 1451 Mittelschrift</vt:lpstr>
      <vt:lpstr>Arial</vt:lpstr>
      <vt:lpstr>Calibri</vt:lpstr>
      <vt:lpstr>Calibri Light</vt:lpstr>
      <vt:lpstr>Hind</vt:lpstr>
      <vt:lpstr>Lucida Console</vt:lpstr>
      <vt:lpstr>Source Sans Pro Semibold</vt:lpstr>
      <vt:lpstr>Office Theme</vt:lpstr>
      <vt:lpstr>Terrarum Game Engine</vt:lpstr>
      <vt:lpstr>Components</vt:lpstr>
      <vt:lpstr>Detailed Breakdown</vt:lpstr>
      <vt:lpstr>Light Calculation</vt:lpstr>
      <vt:lpstr>RGB- and UV Light Mixing</vt:lpstr>
      <vt:lpstr>Multi-threading of Ingame</vt:lpstr>
      <vt:lpstr>Multi-threading of Ingame</vt:lpstr>
      <vt:lpstr>Inherently Multi-threaded</vt:lpstr>
      <vt:lpstr>The Actors</vt:lpstr>
      <vt:lpstr>Actors Extended In-Game</vt:lpstr>
      <vt:lpstr>The 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minjaesong</dc:creator>
  <cp:lastModifiedBy>minjaesong</cp:lastModifiedBy>
  <cp:revision>86</cp:revision>
  <dcterms:created xsi:type="dcterms:W3CDTF">2017-09-11T14:23:46Z</dcterms:created>
  <dcterms:modified xsi:type="dcterms:W3CDTF">2018-08-23T12:03:37Z</dcterms:modified>
</cp:coreProperties>
</file>