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E091-6BAC-4C39-8BBD-0546D2C5762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018C-6575-4E09-8E7D-0A2C859D78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alternative-earth.com/i/misc/Geothermal-Binary_cycle_pl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49" y="692696"/>
            <a:ext cx="8777451" cy="4184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1</cp:revision>
  <dcterms:created xsi:type="dcterms:W3CDTF">2014-09-11T18:43:54Z</dcterms:created>
  <dcterms:modified xsi:type="dcterms:W3CDTF">2014-09-11T18:45:18Z</dcterms:modified>
</cp:coreProperties>
</file>