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9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8AD26-DCF8-4DE7-A6C9-BACE7D9F7F8A}" type="datetimeFigureOut">
              <a:rPr lang="en-US" smtClean="0"/>
              <a:t>8/18/2015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9755-F127-417B-A3EB-D09BFA87CA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 rot="5400000">
            <a:off x="3924300" y="-38100"/>
            <a:ext cx="1066800" cy="3886200"/>
          </a:xfrm>
          <a:prstGeom prst="can">
            <a:avLst/>
          </a:prstGeom>
          <a:solidFill>
            <a:schemeClr val="bg1"/>
          </a:solidFill>
          <a:ln w="6350"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00200" y="19050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00200" y="19050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+ </a:t>
            </a:r>
            <a:r>
              <a:rPr lang="el-GR" dirty="0" smtClean="0"/>
              <a:t>Δ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248400" y="19050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05600" y="19050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667000" y="5029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24600" y="5029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7000" y="5181600"/>
            <a:ext cx="36576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7200" y="5181600"/>
            <a:ext cx="4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86000" y="41910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2600" y="42672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286000" y="3962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86000" y="46482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286000" y="48768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286000" y="44196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24600" y="41910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324600" y="39624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324600" y="46482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324600" y="48768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324600" y="4419600"/>
            <a:ext cx="381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67000" y="3886200"/>
            <a:ext cx="3657600" cy="10668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733800" y="4114800"/>
            <a:ext cx="1534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Porous Media </a:t>
            </a:r>
          </a:p>
          <a:p>
            <a:pPr algn="ctr"/>
            <a:r>
              <a:rPr lang="en-US" dirty="0" smtClean="0"/>
              <a:t>(K)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Aberdeen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Melo de almeida Gomes, Jefferson Luis</dc:creator>
  <cp:lastModifiedBy>Melo de almeida Gomes, Jefferson Luis</cp:lastModifiedBy>
  <cp:revision>10</cp:revision>
  <dcterms:created xsi:type="dcterms:W3CDTF">2015-08-18T13:17:59Z</dcterms:created>
  <dcterms:modified xsi:type="dcterms:W3CDTF">2015-08-18T17:10:24Z</dcterms:modified>
</cp:coreProperties>
</file>