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3CEE5-D16C-4CA4-8E58-8F1A7483CB0D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91315-7077-47EA-9025-53D33E5855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B9E6570-6271-41C6-8420-C3288B345D7B}" type="slidenum">
              <a:rPr lang="en-GB" smtClean="0">
                <a:latin typeface="Times New Roman" pitchFamily="18" charset="0"/>
              </a:rPr>
              <a:pPr/>
              <a:t>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7238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4096" cy="4112423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A910-D2C6-4AAC-AC28-6D0372F811C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E2AE-D0B5-433D-994F-2F8918242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A910-D2C6-4AAC-AC28-6D0372F811C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E2AE-D0B5-433D-994F-2F8918242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A910-D2C6-4AAC-AC28-6D0372F811C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E2AE-D0B5-433D-994F-2F8918242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A910-D2C6-4AAC-AC28-6D0372F811C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E2AE-D0B5-433D-994F-2F8918242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A910-D2C6-4AAC-AC28-6D0372F811C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E2AE-D0B5-433D-994F-2F8918242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A910-D2C6-4AAC-AC28-6D0372F811C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E2AE-D0B5-433D-994F-2F8918242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A910-D2C6-4AAC-AC28-6D0372F811C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E2AE-D0B5-433D-994F-2F8918242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A910-D2C6-4AAC-AC28-6D0372F811C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E2AE-D0B5-433D-994F-2F8918242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A910-D2C6-4AAC-AC28-6D0372F811C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E2AE-D0B5-433D-994F-2F8918242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A910-D2C6-4AAC-AC28-6D0372F811C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E2AE-D0B5-433D-994F-2F8918242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A910-D2C6-4AAC-AC28-6D0372F811C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E2AE-D0B5-433D-994F-2F8918242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EA910-D2C6-4AAC-AC28-6D0372F811C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E2AE-D0B5-433D-994F-2F8918242B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hyperlink" Target="http://ercoftac.mech.surrey.ac.uk/news.html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7" descr="Site+Pau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723900"/>
            <a:ext cx="2286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3733800"/>
            <a:ext cx="5183547" cy="26669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41" descr="poster_j5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1143000"/>
            <a:ext cx="32471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WCH Rooftop View of Intersection, Sites 1, 2 and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609600"/>
            <a:ext cx="2819400" cy="1981200"/>
          </a:xfrm>
          <a:prstGeom prst="rect">
            <a:avLst/>
          </a:prstGeom>
          <a:noFill/>
        </p:spPr>
      </p:pic>
      <p:pic>
        <p:nvPicPr>
          <p:cNvPr id="3076" name="Picture 4" descr="Supersite in Front of Westminster Uni Towards Baker S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" y="2590800"/>
            <a:ext cx="2819400" cy="212355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6200" y="71735"/>
            <a:ext cx="2819400" cy="461665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Collecting Field Data in Central London (Marylebone Rd intersection)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3078" name="Picture 6" descr="Sonic Closeu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" y="4724400"/>
            <a:ext cx="1219200" cy="1981200"/>
          </a:xfrm>
          <a:prstGeom prst="rect">
            <a:avLst/>
          </a:prstGeom>
          <a:noFill/>
        </p:spPr>
      </p:pic>
      <p:pic>
        <p:nvPicPr>
          <p:cNvPr id="3080" name="Picture 8" descr="WCH Rooftop AWS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71600" y="4763185"/>
            <a:ext cx="1371600" cy="204506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048000" y="39469"/>
            <a:ext cx="2667000" cy="646331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Setting up meteorological wind tunnel in Univ. Surrey for flow measurements of the same intersection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7400" y="39469"/>
            <a:ext cx="3124200" cy="1015663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Numerical simulation of pollution dispersion in Central London. Coupled CFD and traffic model – Comparison between simulations, experiments (wind tunnel) and field observation)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3429000"/>
            <a:ext cx="3733800" cy="276999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Virtual-City: simulations will help ensure sustainability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7800" y="6553200"/>
            <a:ext cx="3783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Dapple Consortium: </a:t>
            </a:r>
            <a:r>
              <a:rPr lang="en-US" sz="1050" dirty="0" smtClean="0">
                <a:solidFill>
                  <a:schemeClr val="tx2"/>
                </a:solidFill>
                <a:hlinkClick r:id="rId10"/>
              </a:rPr>
              <a:t>http://ercoftac.mech.surrey.ac.uk/news.html</a:t>
            </a:r>
            <a:endParaRPr lang="en-US" sz="105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Melo de almeida Gomes, Jefferson Luis</dc:creator>
  <cp:lastModifiedBy>Melo de almeida Gomes, Jefferson Luis</cp:lastModifiedBy>
  <cp:revision>3</cp:revision>
  <dcterms:created xsi:type="dcterms:W3CDTF">2014-04-11T18:02:45Z</dcterms:created>
  <dcterms:modified xsi:type="dcterms:W3CDTF">2014-04-11T18:28:53Z</dcterms:modified>
</cp:coreProperties>
</file>