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445B-3926-4E51-BB3C-7C71C2F1CB23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916C-C63C-4FF5-8A95-EB19472784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pts.washington.edu/fluidlab/circulation.shtml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://www3.imperial.ac.uk/earthscienceandengineering/research/amcg/software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11" Type="http://schemas.openxmlformats.org/officeDocument/2006/relationships/image" Target="../media/image7.jpeg"/><Relationship Id="rId5" Type="http://schemas.openxmlformats.org/officeDocument/2006/relationships/hyperlink" Target="http://www.disasterscharter.org/web/charter/home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epts.washington.edu/fluidlab/images/circulation/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5463" y="4419600"/>
            <a:ext cx="2988537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48400" y="23622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Study of shark evolution - </a:t>
            </a:r>
            <a:r>
              <a:rPr lang="en-US" sz="1200" dirty="0">
                <a:solidFill>
                  <a:schemeClr val="tx2"/>
                </a:solidFill>
              </a:rPr>
              <a:t> </a:t>
            </a:r>
            <a:r>
              <a:rPr lang="en-US" sz="1200" dirty="0" err="1">
                <a:solidFill>
                  <a:schemeClr val="tx2"/>
                </a:solidFill>
              </a:rPr>
              <a:t>Palaeo</a:t>
            </a:r>
            <a:r>
              <a:rPr lang="en-US" sz="1200" dirty="0">
                <a:solidFill>
                  <a:schemeClr val="tx2"/>
                </a:solidFill>
              </a:rPr>
              <a:t>-hydrodynamics </a:t>
            </a:r>
            <a:r>
              <a:rPr lang="en-US" sz="1200" dirty="0" smtClean="0">
                <a:solidFill>
                  <a:schemeClr val="tx2"/>
                </a:solidFill>
              </a:rPr>
              <a:t> - </a:t>
            </a:r>
            <a:r>
              <a:rPr lang="en-US" sz="1200" dirty="0" smtClean="0">
                <a:solidFill>
                  <a:schemeClr val="tx2"/>
                </a:solidFill>
                <a:hlinkClick r:id="rId3"/>
              </a:rPr>
              <a:t>http://www3.imperial.ac.uk/earthscienceandengineering/research/amcg/software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www.disasterscharter.org/image/journal/article.jpg?img_id=25934&amp;t=12797956042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2000"/>
            <a:ext cx="3276600" cy="18075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Pyroclastic</a:t>
            </a:r>
            <a:r>
              <a:rPr lang="en-US" sz="1200" dirty="0" smtClean="0">
                <a:solidFill>
                  <a:schemeClr val="tx2"/>
                </a:solidFill>
              </a:rPr>
              <a:t> flows (volcano eruption, </a:t>
            </a:r>
            <a:r>
              <a:rPr lang="en-US" sz="1200" dirty="0" smtClean="0">
                <a:solidFill>
                  <a:schemeClr val="tx2"/>
                </a:solidFill>
                <a:hlinkClick r:id="rId5"/>
              </a:rPr>
              <a:t>http://www.disasterscharter.org/web/charter/home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67000" y="2286000"/>
            <a:ext cx="3581400" cy="2209800"/>
            <a:chOff x="0" y="709"/>
            <a:chExt cx="3333" cy="185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709"/>
              <a:ext cx="3334" cy="18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 rot="-7440000">
              <a:off x="1295" y="1412"/>
              <a:ext cx="583" cy="429"/>
            </a:xfrm>
            <a:prstGeom prst="parallelogram">
              <a:avLst>
                <a:gd name="adj" fmla="val 33974"/>
              </a:avLst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152400"/>
            <a:ext cx="2514600" cy="2193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248400" y="62116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Study of arteries (blood </a:t>
            </a:r>
            <a:r>
              <a:rPr lang="en-US" sz="1200" dirty="0" smtClean="0">
                <a:solidFill>
                  <a:schemeClr val="tx2"/>
                </a:solidFill>
                <a:hlinkClick r:id="rId8"/>
              </a:rPr>
              <a:t>http://depts.washington.edu/fluidlab/circulation.shtml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172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Study of pollutant release in industrial sites (</a:t>
            </a:r>
            <a:r>
              <a:rPr lang="en-US" sz="1200" dirty="0" smtClean="0">
                <a:solidFill>
                  <a:schemeClr val="tx2"/>
                </a:solidFill>
                <a:hlinkClick r:id="rId3"/>
              </a:rPr>
              <a:t>http://www3.imperial.ac.uk/earthscienceandengineering/research/amcg/software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36576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Ocean recirculation (top: Mediterranean sea, </a:t>
            </a:r>
            <a:r>
              <a:rPr lang="en-US" sz="1200" dirty="0" smtClean="0">
                <a:solidFill>
                  <a:schemeClr val="tx2"/>
                </a:solidFill>
                <a:hlinkClick r:id="rId3"/>
              </a:rPr>
              <a:t>http://www3.imperial.ac.uk/earthscienceandengineering/research/amcg/software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6" name="Picture 16" descr="globemesh"/>
          <p:cNvPicPr>
            <a:picLocks noChangeAspect="1" noChangeArrowheads="1"/>
          </p:cNvPicPr>
          <p:nvPr/>
        </p:nvPicPr>
        <p:blipFill>
          <a:blip r:embed="rId9" cstate="print"/>
          <a:srcRect l="4532" r="8141"/>
          <a:stretch>
            <a:fillRect/>
          </a:stretch>
        </p:blipFill>
        <p:spPr bwMode="auto">
          <a:xfrm>
            <a:off x="3733800" y="76200"/>
            <a:ext cx="2209800" cy="222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800600"/>
            <a:ext cx="3044435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691" y="3352800"/>
            <a:ext cx="2604309" cy="136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4876800"/>
            <a:ext cx="1262626" cy="114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5943600"/>
            <a:ext cx="2999406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7</cp:revision>
  <dcterms:created xsi:type="dcterms:W3CDTF">2014-04-10T18:08:55Z</dcterms:created>
  <dcterms:modified xsi:type="dcterms:W3CDTF">2014-04-10T19:16:01Z</dcterms:modified>
</cp:coreProperties>
</file>