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C2BF-87A3-477A-88BA-F583F8147157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9294-177C-4DDA-B085-59600C3999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gc.co.jp/en/04tech/08lfsnc/cfd.html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://www.symscape.com/blog/new-f1-team-uses-cfd-only" TargetMode="External"/><Relationship Id="rId10" Type="http://schemas.openxmlformats.org/officeDocument/2006/relationships/hyperlink" Target="http://arrow.utias.utoronto.ca/~groth/Research.html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 Nachwuchsgruppe „CFD-Entwicklung“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47878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991" y="2667000"/>
            <a:ext cx="283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Mixing nuclear test facility ROCOM (HZDR)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wildeanalysis.co.uk/system/photos/734/preview/cfd-mixing-chembridge-technologies-2008.jpg?12717777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3848100"/>
            <a:ext cx="3800475" cy="2705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8760" y="6553200"/>
            <a:ext cx="2609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Cyclone (</a:t>
            </a:r>
            <a:r>
              <a:rPr lang="en-US" sz="1200" i="1" dirty="0" err="1" smtClean="0">
                <a:solidFill>
                  <a:schemeClr val="tx2"/>
                </a:solidFill>
              </a:rPr>
              <a:t>Chembridge</a:t>
            </a:r>
            <a:r>
              <a:rPr lang="en-US" sz="1200" i="1" dirty="0" smtClean="0">
                <a:solidFill>
                  <a:schemeClr val="tx2"/>
                </a:solidFill>
              </a:rPr>
              <a:t> </a:t>
            </a:r>
            <a:r>
              <a:rPr lang="en-US" sz="1200" i="1" dirty="0">
                <a:solidFill>
                  <a:schemeClr val="tx2"/>
                </a:solidFill>
              </a:rPr>
              <a:t>Technologies </a:t>
            </a:r>
            <a:r>
              <a:rPr lang="en-US" sz="1200" i="1" dirty="0" smtClean="0">
                <a:solidFill>
                  <a:schemeClr val="tx2"/>
                </a:solidFill>
              </a:rPr>
              <a:t>Ltd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32" name="Picture 8" descr="http://www.symscape.com/files/images/advantage_cfd_exam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846319"/>
            <a:ext cx="2514600" cy="201168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429000" y="4724400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Virtual wind-tunnel for F1 car design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hlinkClick r:id="rId5"/>
              </a:rPr>
              <a:t>http://www.symscape.com/blog/new-f1-team-uses-cfd-only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34" name="Picture 10" descr="http://epts-eg.com/img/studies/1339688635az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6390" y="3429000"/>
            <a:ext cx="3277610" cy="300578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40864" y="6400800"/>
            <a:ext cx="224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Reservoir simulation 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(http://epts-eg.com/studies.php)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36" name="Picture 12" descr="http://www.jgc.co.jp/en/04tech/08lfsnc/images/cf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1972" y="0"/>
            <a:ext cx="3282028" cy="24765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791200" y="25146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Mixing vessels (</a:t>
            </a:r>
            <a:r>
              <a:rPr lang="en-US" sz="1200" dirty="0" smtClean="0">
                <a:solidFill>
                  <a:schemeClr val="tx2"/>
                </a:solidFill>
                <a:hlinkClick r:id="rId8"/>
              </a:rPr>
              <a:t>http://www.jgc.co.jp/en/04tech/08lfsnc/cfd.html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040" name="Picture 16" descr="http://arrow.utias.utoronto.ca/~groth/turbulent_flames/les-fsd-amr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907584"/>
            <a:ext cx="2936444" cy="267381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505200" y="3505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Simulation of laminar/turbulent flames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(</a:t>
            </a:r>
            <a:r>
              <a:rPr lang="en-US" sz="1200" dirty="0" smtClean="0">
                <a:solidFill>
                  <a:schemeClr val="tx2"/>
                </a:solidFill>
                <a:hlinkClick r:id="rId10"/>
              </a:rPr>
              <a:t>http://arrow.utias.utoronto.ca/~groth/Research.html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5</cp:revision>
  <dcterms:created xsi:type="dcterms:W3CDTF">2014-04-10T17:33:19Z</dcterms:created>
  <dcterms:modified xsi:type="dcterms:W3CDTF">2014-04-10T18:08:39Z</dcterms:modified>
</cp:coreProperties>
</file>