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95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E3E-0E41-4C8B-B214-89B37B3E98B7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6785-9460-4A68-B48C-E5423BB8A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E3E-0E41-4C8B-B214-89B37B3E98B7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6785-9460-4A68-B48C-E5423BB8A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E3E-0E41-4C8B-B214-89B37B3E98B7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6785-9460-4A68-B48C-E5423BB8A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E3E-0E41-4C8B-B214-89B37B3E98B7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6785-9460-4A68-B48C-E5423BB8A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E3E-0E41-4C8B-B214-89B37B3E98B7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6785-9460-4A68-B48C-E5423BB8A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E3E-0E41-4C8B-B214-89B37B3E98B7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6785-9460-4A68-B48C-E5423BB8A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E3E-0E41-4C8B-B214-89B37B3E98B7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6785-9460-4A68-B48C-E5423BB8A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E3E-0E41-4C8B-B214-89B37B3E98B7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6785-9460-4A68-B48C-E5423BB8A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E3E-0E41-4C8B-B214-89B37B3E98B7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6785-9460-4A68-B48C-E5423BB8A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E3E-0E41-4C8B-B214-89B37B3E98B7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6785-9460-4A68-B48C-E5423BB8A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E3E-0E41-4C8B-B214-89B37B3E98B7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6785-9460-4A68-B48C-E5423BB8A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BE3E-0E41-4C8B-B214-89B37B3E98B7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6785-9460-4A68-B48C-E5423BB8A0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TmT22AOymSw7ye0tmyvz7wMkFo6LYBK82qNqLn83_rR0TLesH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419099"/>
            <a:ext cx="1943100" cy="1943101"/>
          </a:xfrm>
          <a:prstGeom prst="rect">
            <a:avLst/>
          </a:prstGeom>
          <a:noFill/>
        </p:spPr>
      </p:pic>
      <p:pic>
        <p:nvPicPr>
          <p:cNvPr id="1028" name="Picture 4" descr="http://4.bp.blogspot.com/-I66U1Dft1jU/Uboylgk_jkI/AAAAAAAAAKk/FjDk6moPJf0/s1600/Unstructured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04800"/>
            <a:ext cx="3281782" cy="2466975"/>
          </a:xfrm>
          <a:prstGeom prst="rect">
            <a:avLst/>
          </a:prstGeom>
          <a:noFill/>
        </p:spPr>
      </p:pic>
      <p:sp>
        <p:nvSpPr>
          <p:cNvPr id="1030" name="AutoShape 6" descr="data:image/jpeg;base64,/9j/4AAQSkZJRgABAQAAAQABAAD/2wCEAAkGBxESBhEQExAQFhUXDRYVFxgSGRsUFRURFB0pGBUWExQYKCggGRolGxUXITEhJy0rLjAuGCI0ODMsOigtLisBCgoKBQUFDgUFDisZExkrKysrKysrKysrKysrKysrKysrKysrKysrKysrKysrKysrKysrKysrKysrKysrKysrK//AABEIANIA8AMBIgACEQEDEQH/xAAbAAEBAQEBAQEBAAAAAAAAAAAFAAYCBAMBB//EAEcQAAAFAAMIDgkDBAIDAQAAAAABAgMEBQYRFRYhNlR0stITFCIxNUFSdZGTlLO00RIyMzRTcXKSsSRRVSNDYYFEYyZCYiX/xAAUAQEAAAAAAAAAAAAAAAAAAAAA/8QAFBEBAAAAAAAAAAAAAAAAAAAAAP/aAAwDAQACEQMRAD8A/uIhDHVWqpRzlWYbrlHwlrXCZWta2W1KWtSCNSlKMrTMzMzMzAbEQCvMov8AjKP7O1qjh6plGbEr/wDNgeqf/Ha1QGgEMlV6qFGqoCKpVHQTUcRozM2GzM1GgjMzMywmELzKL/jKP7O1qgHRDI0xVCjUqj2UdBK2YgjsYbK1JkeA8GEv8BG8yi/4yj+ztaoB0QCvMov+Mo/s7WqDKvVRo1UBZqo6CZ7dlJtNhsz9FL60pLCW8REREX7EA2AgFeZRf8ZR/Z2tUV5lF/xlH9na1QDohjaqVRo1dV4S10dBUpUFhSlKYbNSlGgjM1GZWmZnxhW8yi/4yj+ztaoB0Qx9ZqoUairspaaOgpUUZwyNLDZGRkk7DIyLAYTvMov+Mo/s7WqAdEArzKL/AIyj+ztao8FMVQo1LTVlHQStlMkdjDZWkayIyPc7xgNYIBXmUX/GUf2drVFeZRf8ZR/Z2tUA6IZGbVCjSpmKkqOgkRk7aRMN2HYkrLSsw2BG8yi/4yj+ztaoB0QCvMov+Mo/s7WqD26oUbfA4m50H0SiNGRbA3YSjWsjOyzfsIugBrRAK8yi/wCMo/s7WqK8yi/4yj+ztaoB0Qx9FVRo06RnEdHQTJMtBJI2GzJKdgbVYkrMBWqM/mZhO8yi/wCMo/s7WqAdEMVXKqdHN1QnuIo+EhaKOkKSpDDaVJWlszSpKiK0jIyIyMhtQEB6m4oQOb2O7IMAepuKEDm9juyAMDh/2KvpP8DscP8AsVfSf4AeCrOLcTMmdAgkDas4txMyZ0CCQAym/XjZ6j8KCYMpv142eo/CgmAgTVng5efzPEOBYE1Z4OXn8zxDgBYQhAB6nYoQOb4/dkGAPU7FCBzfH7sgwAJrZixLzRzRMLAmtmLEvNHNEwsAgdTnsWs8Z0yCIOpz2LWeM6ZAERCEALn8ORPk9okFAXP4cifJ7RIKAIGNYyu5k1prCYMaxldzJrTWATEIQAmhuFKQz1Hh2gsCaG4UpDPUeHaCwAOveJFJc1ye6UHAHXvEikua5PdKDgCAlTnU3owN0ng9jj/6yDYzdVaHjKqxDUqMwZnCZMzNtJmZmgjMzMywmA0OzJ5Sekh83nk7CrdJ9U+Mv2HnuJEyWN1aPIcPUJF2FX6WN6p/20eQDirTqb3Im6T7mzxlyCCWzJ5SekgFVyhop1eiGcaOZnDaMzNtBmZmgt/AEbiRMljdWjyAfCm3U+nG3SffUcZfsoJ7MnlJ6SANM0NFJcayNHK2YgjsbRhKw8G8EriRMljdWjyAezZk8pPSQJq06m5690n3+ZxllCx6riRMljdWjyBVXKGinR6zONHP9dLLC2g8BSFkRb37FYA0OzJ5SekhbMnlJ6SHjuJEyWN1aPIVxImSxurR5APHU51N6MDdJ4PY4y+GQY2ZPKT0kM5VGh4p1TgqONHMzgMGZm2kzMzbK0zOwL3EiZLG6tHkA81a3U3sy90n3RzjLkmFdmTyk9JDP1ooaKVW5RlGjkZRXDIybQRkfonvYApcSJksbq0eQD2bMnlJ6SB1Nup2FrdJ98Z4y5ZD63EiZLG6tHkD6ZoaKTTVkaOX6tksDaN41lbxAHNmTyk9JC2ZPKT0kPHcSJksbq0eQriRMljdWjyAeec6m7kTdJ3nuMuSQU2ZPKT0kAJ1DRbtRS2tHsMnrS2NGGxJb+AJ3EiZLG6tHkA9mzJ5SekgY06m+R3dJ9ya4y5ax97iRMljdWjyBrdDRb4nC2tHs2m0dmxost9NeHe/wAe2ZPKT0kLZk8pPSQ8dxImSxurR5CuJEyWN1aPIB5aHdTdOfuk++o4yydoLbMnlJ6SGeoih4x0lPI40c7JiCK1tGAtgbOwsH7mfSFbiRMljdWjyAH16dTeRSO6TwZJ4/wDqUHxla70PGTUukFJjMEZUbIMjJtJGRk2qwyMiwGNUAgTVHFSDmDHdkFgTVHFSDmDHdkAWHD/sVfSf4HY4f9ir6T/ADwVZxbiZkzoEEgbVnFuJmTOgQSAGU368bPUfhQTBlN+vGz1H4UEwECas8HLz+Z4hwLAmrPBy8/meIcALCEIAPU7FCBzfH7sgwB6nYoQOb4/dkGABNbMWJeaOaJhYE1sxYl5o5omFgEDqc9i1njOmQRB1OexazxnTIAiIQgBc/hyJ8ntEgoC5/DkT5PaJBQBAxrGV3MmtNYTBjWMruZNaawCYhCAE0NwpSGeo8O0FgTQ3ClIZ6jw7QWAB17xIpLmuT3Sg4A694kUlzXJ7pQcAQzNVqciJqzDQqVGSpMJkjJTiCMlEgiMjIzwGR8Q0wFqkwg6qwjNCfcWOIuQQD0Xwwssi9ajzHD1YIewq/WRfVP8Auo8whtdHIR0EOHo6NhVuEeqfEX7ABKuU9DKr0VJy4xGUNojI3UEZGSCtIytCN8MLLIvWo8x86tMIvcibhPubPEXIII7XRyEdBAAKZp2Ia41kuMdkxBnY6jAVh4TwhK+GFlkXrUeY+VNMI9ONuE++o4i/ZQS2ujkI6CAeK+GFlkXrUeYLq5TsQoCyOXGL9dLPC6gsByFmR7/GRkY0O10chHQQKq0wi569wn3+ZxFlCwHovhhZZF61HmK+GFlkXrUeY9u10chHQQtro5CeggGcqjTsRNVIKTlxiMoDBGRuoIyMmytIyt3wtfDCyyL1qPMeWp7CL0YO4TwexxF8MgvtdHIR0EAz1aKdiKq5KSUuMZnFcIiJ1BmZ+ieAitCl8MLLIvWo8x561sIvZl7hPujnEXJMK7XRyE9BAPFfDCyyL1qPMH0zT0M2mrJcU/1bJ4HUbxLK098O7XRyEdBA+m2EbC1uE++M8RcsgHd8MLLIvWo8xXwwssi9ajzHt2ujkI6CFtdHIR0EAAm07EOmoplLjWET1p7KiwrUlZbhCV8MLLIvWo8x8ZzCLuRNwnee4i5JBPa6OQjoIB4r4YWWRetR5g1unod8TittxrNptFbsqLLSWu0rbf8AJB/a6OQjoIGtMIvkd3CfcmuIuWsB9b4YWWRetR5ivhhZZF61HmPbtdHIR0ELa6OQjoIBnaIp2IVJTjOXGIjmIMrXUYS2BsrSw4cJGX+grfDCyyL1qPMeeh2EXTn7hPvqOIsnaCu10chHQQDMV2p2IqplIJTLjKUdGyCIkuIMzUbaiIiIjwmNYM/XphBVJpE/QTwZJ4i+EoaABAmqOKkHMGO7ILAmqOKkHMGO7IAsOH/Yq+k/wOxw/wCxV9J/gB4Ks4txMyZ0CCQNqzi3EzJnQIJADKb9eNnqPwoJgym/XjZ6j8KCYCBNWeDl5/M8Q4FgTVng5efzPEOAFhCEAHqdihA5vj92QYA9TsUIHN8fuyDAAmtmLEvNHNEwsCa2YsS80c0TCwCB1OexazxnTIIg6nPYtZ4zpkAREIQAufw5E+T2iQUBc/hyJ8ntEgoAgY1jK7mTWmsJgxrGV3MmtNYBMQhACaG4UpDPUeHaCwJobhSkM9R4doLAA694kUlzXJ7pQcAde8SKS5rk90oOAIZarFYYSKtQ0LmRkqTCZSpKnEEpKkoIjJRGeAyMt4akF1VxYh5kzoEA5vngZdE61HmOHqzQdhV+tieqf91HmGRw97FX0mAzdXayQU1fipOZFIyhtEZG6gjIyQVpGVoRvngZdE61HmPpVnFuJmTOgQSAZimKxwjVGsmRTsmIM7HUYCsPCeHeCN88DLonWo8x3Tfrxs9R+FBMATfPAy6J1qPMF1drHCTAWRzIpHt6WeF1BYFSFmR7+8ZGR/7GqBNWeDl5/M8Q4Ar54GXROtR5ivngZbE61HmFhAMnVKscJNVYSVTIpKKAwRkbqCMjJsiMjK3AYWvngZdE61HmOanYowOb4/dkGAGVrPWOEqrkpKZkUzOK4RETqDMzNJ4CK0KXzwMtidajzH7WvFmXmjmiYVAE3zwMuidajzB9M1kgm01ZMin+rZPA6jeJZWnvjTA6m/YtZ4zpkA+V88DLonWo8xXzwMuidajzCwgGXm1jhHTUUymRbCJ609lRYVqSstwhK+eBl0TrUeY6n8ORPk9okFABN88DLonWo8wc3WOFfC4rbkWzabRW7Kiy0lrtK23fwl0jTgxrGV3MmtNYDi+eBl0TrUeYr54GXROtR5hYQDK0TWOEVJTjOZFIjmIMrXUYS2BsrSw4cJGX+gpfPAy6J1qPMVDcJ0hnqPDtBYBj661ihLqbSCEzIqlKo2QlJJdQZmo21ERERHhMzGwBFcMUZ3N7/dmFwEC6q4sQ8yZ0CCgLqrixDzJnQIAoOH/Yq+k/wOxw/wCxV9J/gB4Ks4txMyZ0CCQNqzi3EzJnQIJADKb9eNnqPwoJgym/XjZ6j8KCYCBNWeDl5/M8Q4FgTVng5efzPEOAFhCEAHqdihA5vj92QYA9TsUIHN8fuyDAAmtmLEvNHNEwsCa2YsS80c0TCwCB1OexazxnTIIg6nPYtZ4zpkAREIQAufw5E+T2iQUBc/hyJ8ntEgoAgY1jK7mTWmsJgxrGV3MmtNYBMQhACaG4UpDPUeHaCwJobhSkM9R4doLACK44ozub3+7MLgiuOKM7m9/uzC4CBdVcWIeZM6BBQZWqtFqXViGvbUovSgsqsSpJJK1BHYkvRwEA1Q4f9ir6T/AMuMrLJn3I1Ry9QytiV+smeqf/ALI1QH2qzi3EzJnQIJDM1dohR1fintuWVsRo7CUmwtwWAtyELjKyyZ9yNUB3Tfrxs9R+FBMZimKIUSo/6uWdsxBYVJwYDwluQjcZWWTPuRqgFgTVng5efzPEOCuMrLJn3I1QZV2iFHAWe25ZfrpZYFJ4pCyt9XfOy3/YDUiBNxlZZM+5GqP24yssmfcjVAcVOxQgc3x+7IMDKVSohR1VhHtuWVsBg7CUmwrWywFud4K3GVlkz7kaoCrZixLzRzRMLDLVnohRVclHtuWdkVw7DUmw9yeA9yFLjKyyZ9yNUAqDqc9i1njOmQ+VxlZZM+5GqPBTFEKJpr9XLP8AVslhUnjWWH1QGlECbjKyyZ9yNUVxlZZM+5GqA6n8ORPk9okFBmJtEKuzFLbcvCT2H0k2lYkt7chG4yssmfcjVALAxrGV3MmtNY4uMrLJn3I1Qe3RCr4XC23L9zaO30k2+uvB6oDTCBNxlZZM+5GqK4yssmfcjVAVDcKUhnqPDtBYZaiaIUdJTi23LKyYgsCk4f6DZ2nud/DZ/oJ3GVlkz7kaoD8rjijO5vf7swuMjXOi1IqfPXtuWfo0dIVYpSTI7GzOwy9HeGuAQHqbihA5vY7sgwB6m4oQOb2O7IAwOH/Yq+k/wOxw/wCxV9J/gB4Ks4txMyZ0CCQNqzi3EzJnQIJADKb9eNnqPwoJgym/XjZ6j8KCYCBNWeDl5/M8Q4FgTVng5efzPEOAFhCEAHqdihA5vj92QYA9TsUIHN8fuyDAAmtmLEvNHNEwsCa2YsS80c0TCwCB1OexazxnTIIg6nPYtZ4zpkAREIQAufw5E+T2iQUBc/hyJ8ntEgoAgY1jK7mTWmsJgxrGV3MmtNYBMQhACaG4UpDPUeHaCwJobhSkM9R4doLAA694kUlzXJ7pQcAde8SKS5rk90oOAID1NxQgc3sd2QYGWqtQraqsw1bJKK2EydiX3kpK1BYEpJVhF/ggGpHD/sVfSf4BtwW/izO0v6w4eoJvYlf1Znqn/wAl7WAfarOLcTMmdAgkM1V2hGzq/FPZZeGG0eCQ8RYUFvESsAQuC38WZ2l/WAdU368bPUfhQTGZpihGyXG/qy8MxBYZDx8R726wBG4LfxZnaX9YAqCas8HLz+Z4hwftwW/izO0v6wMq7QjZwFnskv36WWCQ8W9IWXErfwb4DUCBVwW/izO0v6wrgt/Fmdpf1gHFTsUIHN8fuyDAylUqEbVVWErZJeGAweCQ8RYWy3iJVhF/gLXBb+LM7S/rAPytmLEvNHNEwsMvWehG01clKJ2XgiuHhkPGXqnvkarDCdwW/izO0v6wBUHU57FrPGdMh87gt/Fmdpf1h4KYoRsmmv6sv3tksMh499Zf/QDSCBVwW/izO0v6wrgt/Fmdpf1gH7P4cifJ7RIKDMzaEbKmYpbLLwk9/wAh63Akt4/SwBG4LfxZnaX9YAqDGsZXcya01jm4LfxZnaX9YHN0I3fC4nZZfubR+8PW4Vr4/St4gGmECrgt/Fmdpf1hXBb+LM7S/rAPyhuFKQz1Hh2gsMtRNCNnSU4tkl4JiCwSHi/sNnh3WE8PGFLgt/Fmdpf1gHwr3iRSXNcnulBwZCutCtpqbSCiclGZUbIOxUh5RGZNqPCk1WGX+DGvAQJqjipBzBjuyCwJqjipBzBjuyALDh/2KvpP8DscP+xV9J/gB4Ks4txMyZ0CCQNqzi3EzJnQIJADKb9eNnqPwoJgym/XjZ6j8KCYCBNWeDl5/M8Q4FgTVng5efzPEOAFhCEAHqdihA5vj92QYA9TsUIHN8fuyDAAmtmLEvNHNEwsCa2YsS80c0TCwCB1OexazxnTIIg6nPYtZ4zpkAREIQAufw5E+T2iQUBc/hyJ8ntEgoAgY1jK7mTWmsJgxrGV3MmtNYBMQhACaG4UpDPUeHaCwJobhSkM9R4doLAA694kUlzXJ7pQcAde8SKS5rk90oOAIE1SL/xWFmDGgQWBSKvMJQSU7YSRFYRJkPpSki3iSkl2ERfsQBUcP+xV9J/gHXBZ5UrtMjXEdAM2etK7TI1wHVWcW4mZM6BBIEt1dYS2SUnJJJJIiJMiQREksBEREvARFxDq4LPKldpka4D9pv142eo/CgmCV1djnZack7FWlbIfOxRbxlu8B4d8dXBZ5UrtMjXAKAmrPBy8/meIcHVwWeVK7TI1xy3VyOlNidsEXpGqxMh8i9JR+ko8C98zMzM+MzMAsIF3BZ5UrtMjXFcFnlSu0yNcB86nYoQOb4/dkGAQzVyOhpKE7YSlKSSlKZD6UpSWAiSRLsIiLiHdwWeVK7TI1wHNbMWJeaOaJhYEu1cjqbNKtsKSZWGSpD5kZHvkZGuwyHVwWeVK7TI1wCgOpz2LWeM6ZDi4LPKldpka45XV1gyK05J2GRlbIkHYZYSMt3vl+4BYQLuCzypXaZGuK4LPKldpka4Cn8ORPk9okFASqrsc1kozkmZW2Gch+0rd+w/TwWjq4LPKldpka4BQGNYyu5k1prH5cFnlSu0yNcc3ux9k9K2T6XokVu2JFvolhIrfT3rTPB/kwCwgXcFnlSu0yNcVwWeVK7TI1wHNDcKUhnqPDtBYEoq5HJSjLbBGo7VGUh8jUZESSNR+nhOxJF8iIdXBZ5UrtMjXAfCvKTOpVIkW+dGSS/3sSg2CXauR1NGhW2FJUkyUlUh9SVJPAZKSa7DIywWGFgEIQgEIQgEIQgEIQgEIQgEIQgEIQgEIQgEIQgEIQgEIQgEIQgEIQgEIQgEIQ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4.bp.blogspot.com/-KAP-ZRsxdI0/Ubox8ELfMkI/AAAAAAAAAKc/mSx_KksR03I/s1600/StructuredMe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38400"/>
            <a:ext cx="2055612" cy="1793400"/>
          </a:xfrm>
          <a:prstGeom prst="rect">
            <a:avLst/>
          </a:prstGeom>
          <a:noFill/>
        </p:spPr>
      </p:pic>
      <p:pic>
        <p:nvPicPr>
          <p:cNvPr id="1034" name="Picture 10" descr="http://photos1.blogger.com/blogger2/2483/1050461954730077/320/Mesh.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77799" y="4953000"/>
            <a:ext cx="2539999" cy="1905000"/>
          </a:xfrm>
          <a:prstGeom prst="rect">
            <a:avLst/>
          </a:prstGeom>
          <a:noFill/>
        </p:spPr>
      </p:pic>
      <p:pic>
        <p:nvPicPr>
          <p:cNvPr id="1036" name="Picture 12" descr="http://geuz.org/gmsh/gallery/spiral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02642" y="3733800"/>
            <a:ext cx="3541358" cy="3124201"/>
          </a:xfrm>
          <a:prstGeom prst="rect">
            <a:avLst/>
          </a:prstGeom>
          <a:noFill/>
        </p:spPr>
      </p:pic>
      <p:pic>
        <p:nvPicPr>
          <p:cNvPr id="1038" name="Picture 14" descr="https://encrypted-tbn1.gstatic.com/images?q=tbn:ANd9GcQSYLJfVN-Ow4jGQrJcj5sdzyScIe4avk3pCYOGKnEctqDDo2f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13684" y="152400"/>
            <a:ext cx="4721803" cy="2895600"/>
          </a:xfrm>
          <a:prstGeom prst="rect">
            <a:avLst/>
          </a:prstGeom>
          <a:noFill/>
        </p:spPr>
      </p:pic>
      <p:pic>
        <p:nvPicPr>
          <p:cNvPr id="1040" name="Picture 16" descr="http://www.smr.ch/local/doc/virtual_aircraft/d2d/user_manual/images/images/fig-hybrOverview-6x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3767582"/>
            <a:ext cx="3505200" cy="309041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13372" y="42446"/>
            <a:ext cx="1647118" cy="338554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Structured Quads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538246"/>
            <a:ext cx="1834669" cy="338554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Structured Triangles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200" y="42446"/>
            <a:ext cx="2056782" cy="338554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Unstructured Triangles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3200400"/>
            <a:ext cx="2470805" cy="338554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Unstructured </a:t>
            </a:r>
            <a:r>
              <a:rPr lang="en-US" sz="1600" dirty="0" err="1" smtClean="0">
                <a:solidFill>
                  <a:schemeClr val="tx2"/>
                </a:solidFill>
              </a:rPr>
              <a:t>Hexs</a:t>
            </a:r>
            <a:r>
              <a:rPr lang="en-US" sz="1600" dirty="0" smtClean="0">
                <a:solidFill>
                  <a:schemeClr val="tx2"/>
                </a:solidFill>
              </a:rPr>
              <a:t> and </a:t>
            </a:r>
            <a:r>
              <a:rPr lang="en-US" sz="1600" dirty="0" err="1" smtClean="0">
                <a:solidFill>
                  <a:schemeClr val="tx2"/>
                </a:solidFill>
              </a:rPr>
              <a:t>Tets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0" y="3124200"/>
            <a:ext cx="2057400" cy="584775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Hybrid Unstructured Quads and Triangles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3</cp:revision>
  <dcterms:created xsi:type="dcterms:W3CDTF">2014-04-11T13:42:55Z</dcterms:created>
  <dcterms:modified xsi:type="dcterms:W3CDTF">2014-04-11T14:06:59Z</dcterms:modified>
</cp:coreProperties>
</file>