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3A14-4744-4419-A889-7C21654B9454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3C36-03C6-4782-89DD-D13BE9EBE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3A14-4744-4419-A889-7C21654B9454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3C36-03C6-4782-89DD-D13BE9EBE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3A14-4744-4419-A889-7C21654B9454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3C36-03C6-4782-89DD-D13BE9EBE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3A14-4744-4419-A889-7C21654B9454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3C36-03C6-4782-89DD-D13BE9EBE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3A14-4744-4419-A889-7C21654B9454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3C36-03C6-4782-89DD-D13BE9EBE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3A14-4744-4419-A889-7C21654B9454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3C36-03C6-4782-89DD-D13BE9EBE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3A14-4744-4419-A889-7C21654B9454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3C36-03C6-4782-89DD-D13BE9EBE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3A14-4744-4419-A889-7C21654B9454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3C36-03C6-4782-89DD-D13BE9EBE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3A14-4744-4419-A889-7C21654B9454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3C36-03C6-4782-89DD-D13BE9EBE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3A14-4744-4419-A889-7C21654B9454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3C36-03C6-4782-89DD-D13BE9EBE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3A14-4744-4419-A889-7C21654B9454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3C36-03C6-4782-89DD-D13BE9EBE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53A14-4744-4419-A889-7C21654B9454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23C36-03C6-4782-89DD-D13BE9EBEE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4.bp.blogspot.com/-I66U1Dft1jU/Uboylgk_jkI/AAAAAAAAAKk/FjDk6moPJf0/s1600/UnstructuredMes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974916"/>
            <a:ext cx="3657600" cy="2749484"/>
          </a:xfrm>
          <a:prstGeom prst="rect">
            <a:avLst/>
          </a:prstGeom>
          <a:noFill/>
        </p:spPr>
      </p:pic>
      <p:pic>
        <p:nvPicPr>
          <p:cNvPr id="4" name="Picture 2" descr="https://encrypted-tbn3.gstatic.com/images?q=tbn:ANd9GcTmT22AOymSw7ye0tmyvz7wMkFo6LYBK82qNqLn83_rR0TLesH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2133600"/>
            <a:ext cx="2286000" cy="2286001"/>
          </a:xfrm>
          <a:prstGeom prst="rect">
            <a:avLst/>
          </a:prstGeom>
          <a:noFill/>
        </p:spPr>
      </p:pic>
      <p:pic>
        <p:nvPicPr>
          <p:cNvPr id="6" name="Picture 8" descr="http://4.bp.blogspot.com/-KAP-ZRsxdI0/Ubox8ELfMkI/AAAAAAAAAKc/mSx_KksR03I/s1600/StructuredMes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918" y="2057400"/>
            <a:ext cx="2841682" cy="24792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368363" y="1447800"/>
            <a:ext cx="1070037" cy="338554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Structured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61251" y="1447800"/>
            <a:ext cx="1292149" cy="338554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Unstructured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06608" y="1447800"/>
            <a:ext cx="1579792" cy="338554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Block-Structured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Aberdeen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Melo de almeida Gomes, Jefferson Luis</dc:creator>
  <cp:lastModifiedBy>Melo de almeida Gomes, Jefferson Luis</cp:lastModifiedBy>
  <cp:revision>1</cp:revision>
  <dcterms:created xsi:type="dcterms:W3CDTF">2014-04-18T13:51:45Z</dcterms:created>
  <dcterms:modified xsi:type="dcterms:W3CDTF">2014-04-18T13:55:57Z</dcterms:modified>
</cp:coreProperties>
</file>