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9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1FE8-9DB8-4B94-B1D8-3BB03E4F1B41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7782-C64E-4E2E-BE30-9F43B3CABA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1FE8-9DB8-4B94-B1D8-3BB03E4F1B41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7782-C64E-4E2E-BE30-9F43B3CABA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1FE8-9DB8-4B94-B1D8-3BB03E4F1B41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7782-C64E-4E2E-BE30-9F43B3CABA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1FE8-9DB8-4B94-B1D8-3BB03E4F1B41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7782-C64E-4E2E-BE30-9F43B3CABA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1FE8-9DB8-4B94-B1D8-3BB03E4F1B41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7782-C64E-4E2E-BE30-9F43B3CABA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1FE8-9DB8-4B94-B1D8-3BB03E4F1B41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7782-C64E-4E2E-BE30-9F43B3CABA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1FE8-9DB8-4B94-B1D8-3BB03E4F1B41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7782-C64E-4E2E-BE30-9F43B3CABA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1FE8-9DB8-4B94-B1D8-3BB03E4F1B41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7782-C64E-4E2E-BE30-9F43B3CABA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1FE8-9DB8-4B94-B1D8-3BB03E4F1B41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7782-C64E-4E2E-BE30-9F43B3CABA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1FE8-9DB8-4B94-B1D8-3BB03E4F1B41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7782-C64E-4E2E-BE30-9F43B3CABA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1FE8-9DB8-4B94-B1D8-3BB03E4F1B41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7782-C64E-4E2E-BE30-9F43B3CABA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E1FE8-9DB8-4B94-B1D8-3BB03E4F1B41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A7782-C64E-4E2E-BE30-9F43B3CABA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5506" y="1828800"/>
            <a:ext cx="1066800" cy="0"/>
          </a:xfrm>
          <a:prstGeom prst="line">
            <a:avLst/>
          </a:prstGeom>
          <a:ln w="19050" cap="rnd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22306" y="1828800"/>
            <a:ext cx="1066800" cy="0"/>
          </a:xfrm>
          <a:prstGeom prst="line">
            <a:avLst/>
          </a:prstGeom>
          <a:ln w="19050" cap="rnd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03506" y="1828800"/>
            <a:ext cx="1066800" cy="0"/>
          </a:xfrm>
          <a:prstGeom prst="line">
            <a:avLst/>
          </a:prstGeom>
          <a:ln w="19050" cap="rnd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0306" y="1828800"/>
            <a:ext cx="1066800" cy="0"/>
          </a:xfrm>
          <a:prstGeom prst="line">
            <a:avLst/>
          </a:prstGeom>
          <a:ln w="19050" cap="rnd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75306" y="1828800"/>
            <a:ext cx="1066800" cy="0"/>
          </a:xfrm>
          <a:prstGeom prst="line">
            <a:avLst/>
          </a:prstGeom>
          <a:ln w="19050" cap="rnd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542106" y="1828800"/>
            <a:ext cx="1066800" cy="0"/>
          </a:xfrm>
          <a:prstGeom prst="line">
            <a:avLst/>
          </a:prstGeom>
          <a:ln w="19050" cap="rnd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89106" y="1828800"/>
            <a:ext cx="9144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37106" y="1828800"/>
            <a:ext cx="8382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3106" y="18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73020" y="18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36706" y="18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74906" y="182880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i-1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85140" y="18288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40590" y="18288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46706" y="182880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n-2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388012" y="182880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n-1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456506" y="1840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522306" y="1524000"/>
            <a:ext cx="1066800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9" idx="0"/>
          </p:cNvCxnSpPr>
          <p:nvPr/>
        </p:nvCxnSpPr>
        <p:spPr>
          <a:xfrm>
            <a:off x="1522306" y="1371600"/>
            <a:ext cx="155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87549" y="1371600"/>
            <a:ext cx="155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570306" y="1371600"/>
            <a:ext cx="155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635549" y="1371600"/>
            <a:ext cx="155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570306" y="1524000"/>
            <a:ext cx="1066800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870410" y="11430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918410" y="11430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895600" y="304800"/>
            <a:ext cx="3388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Finite Difference Method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429000" y="4576465"/>
            <a:ext cx="1981200" cy="1143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410200" y="4576465"/>
            <a:ext cx="1981200" cy="1143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447800" y="4576465"/>
            <a:ext cx="1981200" cy="1143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3427443" y="4119265"/>
            <a:ext cx="155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410200" y="4119265"/>
            <a:ext cx="155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429000" y="4271665"/>
            <a:ext cx="1981200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158104" y="390233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2362200" y="5033665"/>
            <a:ext cx="152400" cy="1524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343400" y="5033665"/>
            <a:ext cx="152400" cy="1524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400800" y="5033665"/>
            <a:ext cx="152400" cy="1524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895600" y="3429000"/>
            <a:ext cx="3043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Finite Volume Method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09800" y="518606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268712" y="51860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324600" y="51860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410200" y="49574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079224" y="495746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2435286" y="5795665"/>
            <a:ext cx="155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18043" y="5795665"/>
            <a:ext cx="155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436843" y="6024265"/>
            <a:ext cx="1981200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200400" y="6024265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err="1" smtClean="0"/>
              <a:t>x</a:t>
            </a:r>
            <a:r>
              <a:rPr lang="en-US" baseline="-25000" dirty="0" err="1" smtClean="0"/>
              <a:t>w</a:t>
            </a:r>
            <a:endParaRPr lang="en-US" baseline="-25000" dirty="0"/>
          </a:p>
        </p:txBody>
      </p:sp>
      <p:sp>
        <p:nvSpPr>
          <p:cNvPr id="75" name="TextBox 74"/>
          <p:cNvSpPr txBox="1"/>
          <p:nvPr/>
        </p:nvSpPr>
        <p:spPr>
          <a:xfrm>
            <a:off x="5181600" y="6024265"/>
            <a:ext cx="47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err="1" smtClean="0"/>
              <a:t>x</a:t>
            </a:r>
            <a:r>
              <a:rPr lang="en-US" baseline="-25000" dirty="0" err="1" smtClean="0"/>
              <a:t>e</a:t>
            </a:r>
            <a:endParaRPr lang="en-US" baseline="-2500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4419600" y="5795665"/>
            <a:ext cx="155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402357" y="5795665"/>
            <a:ext cx="155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421157" y="6024265"/>
            <a:ext cx="1981200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30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Aberdeen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Melo de almeida Gomes, Jefferson Luis</dc:creator>
  <cp:lastModifiedBy>Melo de almeida Gomes, Jefferson Luis</cp:lastModifiedBy>
  <cp:revision>3</cp:revision>
  <dcterms:created xsi:type="dcterms:W3CDTF">2014-04-16T15:28:50Z</dcterms:created>
  <dcterms:modified xsi:type="dcterms:W3CDTF">2014-04-16T15:55:13Z</dcterms:modified>
</cp:coreProperties>
</file>