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E1FE8-9DB8-4B94-B1D8-3BB03E4F1B41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A7782-C64E-4E2E-BE30-9F43B3CABA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3657600" y="902732"/>
            <a:ext cx="1981200" cy="1143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638800" y="902732"/>
            <a:ext cx="1981200" cy="1143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76400" y="902732"/>
            <a:ext cx="1981200" cy="1143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3656043" y="445532"/>
            <a:ext cx="155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38800" y="445532"/>
            <a:ext cx="155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657600" y="597932"/>
            <a:ext cx="1981200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386704" y="2286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2590800" y="1359932"/>
            <a:ext cx="152400" cy="1524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572000" y="1359932"/>
            <a:ext cx="152400" cy="1524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629400" y="1359932"/>
            <a:ext cx="152400" cy="1524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438400" y="1512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497312" y="151233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553200" y="151233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638800" y="128373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307824" y="1283732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2663886" y="2121932"/>
            <a:ext cx="155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46643" y="2121932"/>
            <a:ext cx="155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665443" y="2350532"/>
            <a:ext cx="1981200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429000" y="235053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err="1" smtClean="0"/>
              <a:t>x</a:t>
            </a:r>
            <a:r>
              <a:rPr lang="en-US" baseline="-25000" dirty="0" err="1" smtClean="0"/>
              <a:t>w</a:t>
            </a:r>
            <a:endParaRPr lang="en-US" baseline="-25000" dirty="0"/>
          </a:p>
        </p:txBody>
      </p:sp>
      <p:sp>
        <p:nvSpPr>
          <p:cNvPr id="75" name="TextBox 74"/>
          <p:cNvSpPr txBox="1"/>
          <p:nvPr/>
        </p:nvSpPr>
        <p:spPr>
          <a:xfrm>
            <a:off x="5410200" y="2350532"/>
            <a:ext cx="47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err="1" smtClean="0"/>
              <a:t>x</a:t>
            </a:r>
            <a:r>
              <a:rPr lang="en-US" baseline="-25000" dirty="0" err="1" smtClean="0"/>
              <a:t>e</a:t>
            </a:r>
            <a:endParaRPr lang="en-US" baseline="-250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4648200" y="2121932"/>
            <a:ext cx="155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630957" y="2121932"/>
            <a:ext cx="155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649757" y="2350532"/>
            <a:ext cx="1981200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http://www.iue.tuwien.ac.at/phd/heinzl/img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6" y="2960132"/>
            <a:ext cx="7400924" cy="2466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11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Aberdeen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Melo de almeida Gomes, Jefferson Luis</dc:creator>
  <cp:lastModifiedBy>Melo de almeida Gomes, Jefferson Luis</cp:lastModifiedBy>
  <cp:revision>5</cp:revision>
  <dcterms:created xsi:type="dcterms:W3CDTF">2014-04-16T15:28:50Z</dcterms:created>
  <dcterms:modified xsi:type="dcterms:W3CDTF">2014-04-18T16:46:26Z</dcterms:modified>
</cp:coreProperties>
</file>