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4613-B27A-42A2-8BE3-E1409F79002F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078B-0582-4932-9D1C-629939295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4613-B27A-42A2-8BE3-E1409F79002F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078B-0582-4932-9D1C-629939295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4613-B27A-42A2-8BE3-E1409F79002F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078B-0582-4932-9D1C-629939295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4613-B27A-42A2-8BE3-E1409F79002F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078B-0582-4932-9D1C-629939295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4613-B27A-42A2-8BE3-E1409F79002F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078B-0582-4932-9D1C-629939295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4613-B27A-42A2-8BE3-E1409F79002F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078B-0582-4932-9D1C-629939295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4613-B27A-42A2-8BE3-E1409F79002F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078B-0582-4932-9D1C-629939295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4613-B27A-42A2-8BE3-E1409F79002F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078B-0582-4932-9D1C-629939295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4613-B27A-42A2-8BE3-E1409F79002F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078B-0582-4932-9D1C-629939295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4613-B27A-42A2-8BE3-E1409F79002F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078B-0582-4932-9D1C-629939295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4613-B27A-42A2-8BE3-E1409F79002F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078B-0582-4932-9D1C-629939295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4613-B27A-42A2-8BE3-E1409F79002F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B078B-0582-4932-9D1C-6299392950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3646640" cy="190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52425"/>
            <a:ext cx="4067175" cy="162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399" y="2960886"/>
            <a:ext cx="7391401" cy="19921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4876800"/>
            <a:ext cx="1941052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7200" y="4953000"/>
            <a:ext cx="1857052" cy="167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6368" y="5018196"/>
            <a:ext cx="1784832" cy="16112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62000" y="2209800"/>
            <a:ext cx="1524000" cy="738664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Physical problem </a:t>
            </a:r>
            <a:r>
              <a:rPr lang="en-US" sz="1400" dirty="0" smtClean="0">
                <a:solidFill>
                  <a:schemeClr val="tx2"/>
                </a:solidFill>
                <a:sym typeface="Wingdings" pitchFamily="2" charset="2"/>
              </a:rPr>
              <a:t>Mathematical </a:t>
            </a:r>
            <a:r>
              <a:rPr lang="en-US" sz="1400" dirty="0" err="1" smtClean="0">
                <a:solidFill>
                  <a:schemeClr val="tx2"/>
                </a:solidFill>
                <a:sym typeface="Wingdings" pitchFamily="2" charset="2"/>
              </a:rPr>
              <a:t>Modelling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7400" y="6427113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algn="just">
              <a:tabLst>
                <a:tab pos="628650" algn="l"/>
              </a:tabLst>
            </a:pPr>
            <a:r>
              <a:rPr lang="en-US" sz="1100" dirty="0" smtClean="0">
                <a:solidFill>
                  <a:schemeClr val="tx2"/>
                </a:solidFill>
              </a:rPr>
              <a:t>Courtesy: Applied </a:t>
            </a:r>
            <a:r>
              <a:rPr lang="en-US" sz="1100" dirty="0" err="1" smtClean="0">
                <a:solidFill>
                  <a:schemeClr val="tx2"/>
                </a:solidFill>
              </a:rPr>
              <a:t>Modelling</a:t>
            </a:r>
            <a:r>
              <a:rPr lang="en-US" sz="1100" dirty="0" smtClean="0">
                <a:solidFill>
                  <a:schemeClr val="tx2"/>
                </a:solidFill>
              </a:rPr>
              <a:t>  and Computation Group (Imperial College London)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8400" y="2209800"/>
            <a:ext cx="1905000" cy="738664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Discretised</a:t>
            </a:r>
            <a:r>
              <a:rPr lang="en-US" sz="1400" dirty="0" smtClean="0">
                <a:solidFill>
                  <a:schemeClr val="tx2"/>
                </a:solidFill>
              </a:rPr>
              <a:t> problem </a:t>
            </a:r>
            <a:r>
              <a:rPr lang="en-US" sz="1400" dirty="0" smtClean="0">
                <a:solidFill>
                  <a:schemeClr val="tx2"/>
                </a:solidFill>
                <a:sym typeface="Wingdings" pitchFamily="2" charset="2"/>
              </a:rPr>
              <a:t> Geometry and Equations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9000" y="2209800"/>
            <a:ext cx="1752600" cy="830997"/>
          </a:xfrm>
          <a:prstGeom prst="rect">
            <a:avLst/>
          </a:prstGeom>
          <a:noFill/>
          <a:ln w="25400" cmpd="dbl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C00000"/>
                </a:solidFill>
              </a:rPr>
              <a:t>Navier</a:t>
            </a:r>
            <a:r>
              <a:rPr lang="en-US" sz="1200" dirty="0" smtClean="0">
                <a:solidFill>
                  <a:srgbClr val="C00000"/>
                </a:solidFill>
              </a:rPr>
              <a:t>-Stokes equations with boundary and initial conditions</a:t>
            </a:r>
          </a:p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(turbulence problem)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514600" y="25146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410200" y="24384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93094" y="4953000"/>
            <a:ext cx="1471814" cy="307777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Solving equations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24600" y="5943600"/>
            <a:ext cx="2495135" cy="52322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Analyzing  the solution (critical thinking)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7467600" y="5334000"/>
            <a:ext cx="152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96200" y="3352800"/>
            <a:ext cx="1371600" cy="830997"/>
          </a:xfrm>
          <a:prstGeom prst="rect">
            <a:avLst/>
          </a:prstGeom>
          <a:noFill/>
          <a:ln w="25400" cmpd="dbl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C00000"/>
                </a:solidFill>
              </a:rPr>
              <a:t>Parameterisation</a:t>
            </a:r>
            <a:r>
              <a:rPr lang="en-US" sz="1200" dirty="0" smtClean="0">
                <a:solidFill>
                  <a:srgbClr val="C00000"/>
                </a:solidFill>
              </a:rPr>
              <a:t> and/or closure models (e.g., turbulence)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5400000">
            <a:off x="8153400" y="2667000"/>
            <a:ext cx="762000" cy="304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05800" y="4267200"/>
            <a:ext cx="3048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52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Melo de almeida Gomes, Jefferson Luis</dc:creator>
  <cp:lastModifiedBy>Melo de almeida Gomes, Jefferson Luis</cp:lastModifiedBy>
  <cp:revision>6</cp:revision>
  <dcterms:created xsi:type="dcterms:W3CDTF">2014-04-10T19:55:03Z</dcterms:created>
  <dcterms:modified xsi:type="dcterms:W3CDTF">2014-04-11T13:04:49Z</dcterms:modified>
</cp:coreProperties>
</file>