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73CC-2389-46D5-B2A4-0A40E79483B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31F5-EBAB-490C-A5A5-FB9F65D9F8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1" y="159603"/>
            <a:ext cx="2209799" cy="830997"/>
          </a:xfrm>
          <a:prstGeom prst="rect">
            <a:avLst/>
          </a:prstGeom>
          <a:noFill/>
          <a:ln w="25400" cmpd="dbl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System of Conservative Fluids Equations: 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PDEs (+ ODEs)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2996625"/>
            <a:ext cx="1904999" cy="584775"/>
          </a:xfrm>
          <a:prstGeom prst="rect">
            <a:avLst/>
          </a:prstGeom>
          <a:noFill/>
          <a:ln w="25400" cmpd="dbl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System of Algebraic Equations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1307026" cy="523220"/>
          </a:xfrm>
          <a:prstGeom prst="rect">
            <a:avLst/>
          </a:prstGeom>
          <a:noFill/>
          <a:ln w="25400" cmpd="dbl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Geometric </a:t>
            </a:r>
            <a:r>
              <a:rPr lang="en-US" sz="1400" b="1" dirty="0" err="1" smtClean="0">
                <a:solidFill>
                  <a:schemeClr val="tx2"/>
                </a:solidFill>
              </a:rPr>
              <a:t>Discretisation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2615386"/>
            <a:ext cx="2743200" cy="2185214"/>
          </a:xfrm>
          <a:prstGeom prst="rect">
            <a:avLst/>
          </a:prstGeom>
          <a:noFill/>
          <a:ln w="25400" cmpd="dbl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Space</a:t>
            </a:r>
            <a:endParaRPr lang="en-US" sz="12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Finite Difference Methods (FDM), Finite Volume Methods (FVM), Finite Element Methods (FEM), Boundary Element Methods (BEM), Spectral Element Methods (SEM), Spectral FEM (SFEM), etc.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Time (Explicit/Implicit)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Forward-Euler (Exp), Backward-Euler (Imp), Crank Nicolson (Imp), </a:t>
            </a:r>
            <a:r>
              <a:rPr lang="en-US" sz="1200" dirty="0" err="1" smtClean="0">
                <a:solidFill>
                  <a:schemeClr val="tx2"/>
                </a:solidFill>
              </a:rPr>
              <a:t>Runge-Kutta</a:t>
            </a:r>
            <a:r>
              <a:rPr lang="en-US" sz="1200" dirty="0" smtClean="0">
                <a:solidFill>
                  <a:schemeClr val="tx2"/>
                </a:solidFill>
              </a:rPr>
              <a:t> (Exp/Imp),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00" y="1912203"/>
            <a:ext cx="2193000" cy="830997"/>
          </a:xfrm>
          <a:prstGeom prst="rect">
            <a:avLst/>
          </a:prstGeom>
          <a:noFill/>
          <a:ln w="25400" cmpd="dbl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Structured Grids (Cartesian, non-orthogonal)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Unstructured Grids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etc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0174" y="1929586"/>
            <a:ext cx="1307026" cy="523220"/>
          </a:xfrm>
          <a:prstGeom prst="rect">
            <a:avLst/>
          </a:prstGeom>
          <a:noFill/>
          <a:ln w="25400" cmpd="dbl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tx2"/>
                </a:solidFill>
              </a:rPr>
              <a:t>Discretisation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Methods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572000"/>
            <a:ext cx="1896587" cy="2185214"/>
          </a:xfrm>
          <a:prstGeom prst="rect">
            <a:avLst/>
          </a:prstGeom>
          <a:noFill/>
          <a:ln w="25400" cmpd="dbl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Direct</a:t>
            </a:r>
            <a:endParaRPr lang="en-US" sz="12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Gauss-Elimination, LU Decomposition, </a:t>
            </a:r>
            <a:r>
              <a:rPr lang="en-US" sz="1200" dirty="0" err="1" smtClean="0">
                <a:solidFill>
                  <a:schemeClr val="tx2"/>
                </a:solidFill>
              </a:rPr>
              <a:t>Tridiagonal</a:t>
            </a:r>
            <a:r>
              <a:rPr lang="en-US" sz="1200" dirty="0" smtClean="0">
                <a:solidFill>
                  <a:schemeClr val="tx2"/>
                </a:solidFill>
              </a:rPr>
              <a:t> Matrix Algorithm (TDMA), etc.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Iterative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Jacobi, Gauss-Seidel, Successive Over-Relaxation (SOR), Conjugate Gradient Methods, </a:t>
            </a:r>
            <a:r>
              <a:rPr lang="en-US" sz="1200" dirty="0" err="1" smtClean="0">
                <a:solidFill>
                  <a:schemeClr val="tx2"/>
                </a:solidFill>
              </a:rPr>
              <a:t>Multigrid</a:t>
            </a:r>
            <a:r>
              <a:rPr lang="en-US" sz="1200" dirty="0" smtClean="0">
                <a:solidFill>
                  <a:schemeClr val="tx2"/>
                </a:solidFill>
              </a:rPr>
              <a:t> Methods, etc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1" y="5605046"/>
            <a:ext cx="1904999" cy="338554"/>
          </a:xfrm>
          <a:prstGeom prst="rect">
            <a:avLst/>
          </a:prstGeom>
          <a:noFill/>
          <a:ln w="25400" cmpd="dbl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Numerical Solutions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886200"/>
            <a:ext cx="1981200" cy="523220"/>
          </a:xfrm>
          <a:prstGeom prst="rect">
            <a:avLst/>
          </a:prstGeom>
          <a:noFill/>
          <a:ln w="25400" cmpd="dbl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Solution Methods (Solvers)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419600" y="990600"/>
            <a:ext cx="304800" cy="1981200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19600" y="3581400"/>
            <a:ext cx="304800" cy="1981200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438400" y="4114800"/>
            <a:ext cx="2057400" cy="152400"/>
          </a:xfrm>
          <a:prstGeom prst="rightArrow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057400" y="1524000"/>
            <a:ext cx="2438400" cy="152400"/>
          </a:xfrm>
          <a:prstGeom prst="rightArrow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4648200" y="2133600"/>
            <a:ext cx="2133600" cy="152400"/>
          </a:xfrm>
          <a:prstGeom prst="rightArrow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14600" y="3810000"/>
          <a:ext cx="601663" cy="317500"/>
        </p:xfrm>
        <a:graphic>
          <a:graphicData uri="http://schemas.openxmlformats.org/presentationml/2006/ole">
            <p:oleObj spid="_x0000_s2050" name="Equation" r:id="rId3" imgW="457200" imgH="24120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019800" y="304800"/>
          <a:ext cx="2707342" cy="609600"/>
        </p:xfrm>
        <a:graphic>
          <a:graphicData uri="http://schemas.openxmlformats.org/presentationml/2006/ole">
            <p:oleObj spid="_x0000_s2051" name="Equation" r:id="rId4" imgW="1917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128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 3.0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28</cp:revision>
  <dcterms:created xsi:type="dcterms:W3CDTF">2014-04-09T15:19:13Z</dcterms:created>
  <dcterms:modified xsi:type="dcterms:W3CDTF">2014-04-10T15:55:01Z</dcterms:modified>
</cp:coreProperties>
</file>