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2C7A-C84E-418B-8908-6EC6C377025A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E1C-FFD3-431E-9105-A1096829F3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d-adapco.com/products/star-ccm%C2%AE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k_exchange_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46326"/>
            <a:ext cx="4114800" cy="2392074"/>
          </a:xfrm>
          <a:prstGeom prst="rect">
            <a:avLst/>
          </a:prstGeom>
        </p:spPr>
      </p:pic>
      <p:pic>
        <p:nvPicPr>
          <p:cNvPr id="1026" name="Picture 2" descr="E:\Lectures\AdvancedChemEng\CourseNotes\Lectures\Figs\4RegionsPorousMed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3276600"/>
            <a:ext cx="6172201" cy="3581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4384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/>
            <a:r>
              <a:rPr lang="en-US" sz="1200" b="1" dirty="0" smtClean="0">
                <a:solidFill>
                  <a:schemeClr val="tx2"/>
                </a:solidFill>
              </a:rPr>
              <a:t>Lock exchange problem: </a:t>
            </a:r>
            <a:r>
              <a:rPr lang="en-US" sz="1200" dirty="0" smtClean="0">
                <a:solidFill>
                  <a:schemeClr val="tx2"/>
                </a:solidFill>
              </a:rPr>
              <a:t>mixing of 2 fluids of different densities (</a:t>
            </a:r>
            <a:r>
              <a:rPr lang="en-US" sz="1200" dirty="0" err="1" smtClean="0">
                <a:solidFill>
                  <a:schemeClr val="tx2"/>
                </a:solidFill>
              </a:rPr>
              <a:t>Navier</a:t>
            </a:r>
            <a:r>
              <a:rPr lang="en-US" sz="1200" dirty="0" smtClean="0">
                <a:solidFill>
                  <a:schemeClr val="tx2"/>
                </a:solidFill>
              </a:rPr>
              <a:t>-Stokes + thermal advection-diffusion equations under </a:t>
            </a:r>
            <a:r>
              <a:rPr lang="en-US" sz="1200" dirty="0" err="1" smtClean="0">
                <a:solidFill>
                  <a:schemeClr val="tx2"/>
                </a:solidFill>
              </a:rPr>
              <a:t>Boussinesq</a:t>
            </a:r>
            <a:r>
              <a:rPr lang="en-US" sz="1200" dirty="0" smtClean="0">
                <a:solidFill>
                  <a:schemeClr val="tx2"/>
                </a:solidFill>
              </a:rPr>
              <a:t> approximation). The simulation was performed using unstructured triangular mesh.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4800600"/>
            <a:ext cx="266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/>
            <a:r>
              <a:rPr lang="en-US" sz="1200" b="1" dirty="0" smtClean="0">
                <a:solidFill>
                  <a:schemeClr val="tx2"/>
                </a:solidFill>
              </a:rPr>
              <a:t>Reservoir simulation: </a:t>
            </a:r>
            <a:r>
              <a:rPr lang="en-US" sz="1200" dirty="0" smtClean="0">
                <a:solidFill>
                  <a:schemeClr val="tx2"/>
                </a:solidFill>
              </a:rPr>
              <a:t>oil displacement by water inflow in heterogeneous geological formation (Darcy + global saturation conservation equation). The simulation was performed using unstructured triangular mesh.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://www.cd-adapco.com/sites/default/files/8780_cropp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52400"/>
            <a:ext cx="4200564" cy="2362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114800" y="25908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2"/>
                </a:solidFill>
              </a:rPr>
              <a:t>Isosurfaces</a:t>
            </a:r>
            <a:r>
              <a:rPr lang="en-US" sz="1200" dirty="0" smtClean="0">
                <a:solidFill>
                  <a:schemeClr val="tx2"/>
                </a:solidFill>
              </a:rPr>
              <a:t> in a mixing tank. (</a:t>
            </a:r>
            <a:r>
              <a:rPr lang="en-US" sz="1200" dirty="0" smtClean="0">
                <a:solidFill>
                  <a:schemeClr val="tx2"/>
                </a:solidFill>
                <a:hlinkClick r:id="rId5"/>
              </a:rPr>
              <a:t>http://www.cd-adapco.com/products/star-ccm%C2%AE</a:t>
            </a:r>
            <a:r>
              <a:rPr lang="en-US" sz="12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4</cp:revision>
  <dcterms:created xsi:type="dcterms:W3CDTF">2014-04-11T17:49:57Z</dcterms:created>
  <dcterms:modified xsi:type="dcterms:W3CDTF">2014-04-11T18:39:50Z</dcterms:modified>
</cp:coreProperties>
</file>