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1FE8-9DB8-4B94-B1D8-3BB03E4F1B41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7782-C64E-4E2E-BE30-9F43B3CAB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5506" y="9906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2306" y="9906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03506" y="9906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0306" y="9906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75306" y="9906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2106" y="990600"/>
            <a:ext cx="1066800" cy="0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89106" y="990600"/>
            <a:ext cx="914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37106" y="990600"/>
            <a:ext cx="8382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3106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73020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36706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4906" y="9906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85140" y="9906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40590" y="9906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6706" y="9906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88012" y="9906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56506" y="1002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2306" y="68580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9" idx="0"/>
          </p:cNvCxnSpPr>
          <p:nvPr/>
        </p:nvCxnSpPr>
        <p:spPr>
          <a:xfrm>
            <a:off x="1522306" y="5334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87549" y="5334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0306" y="5334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35549" y="533400"/>
            <a:ext cx="15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70306" y="68580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70410" y="3048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18410" y="3048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1026" name="Picture 2" descr="http://3.bp.blogspot.com/--FH6DoDttQM/UgHWwm_K3fI/AAAAAAAAAQ4/fNbzmlnTboY/s1600/FemGA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05000"/>
            <a:ext cx="4267200" cy="3553969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7239000" y="23622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Nodes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9" name="Left Arrow 78"/>
          <p:cNvSpPr/>
          <p:nvPr/>
        </p:nvSpPr>
        <p:spPr>
          <a:xfrm rot="5400000">
            <a:off x="7162800" y="1828800"/>
            <a:ext cx="914400" cy="152400"/>
          </a:xfrm>
          <a:prstGeom prst="lef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>
            <a:off x="6248400" y="2514600"/>
            <a:ext cx="914400" cy="152400"/>
          </a:xfrm>
          <a:prstGeom prst="lef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1943100" y="9525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2667000" y="2971800"/>
            <a:ext cx="1295400" cy="152400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524000" y="2895600"/>
            <a:ext cx="10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6200000">
            <a:off x="1485900" y="2247900"/>
            <a:ext cx="1142999" cy="152400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6</cp:revision>
  <dcterms:created xsi:type="dcterms:W3CDTF">2014-04-16T15:28:50Z</dcterms:created>
  <dcterms:modified xsi:type="dcterms:W3CDTF">2014-04-18T17:04:49Z</dcterms:modified>
</cp:coreProperties>
</file>