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13/10/16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800988-F0F0-4FA1-B814-1D1D8AE5E3A5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692640"/>
            <a:ext cx="8777160" cy="4183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792000" y="2520000"/>
            <a:ext cx="194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41" name="CustomShape 2"/>
          <p:cNvSpPr/>
          <p:nvPr/>
        </p:nvSpPr>
        <p:spPr>
          <a:xfrm rot="16148400">
            <a:off x="2849760" y="2338560"/>
            <a:ext cx="9378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42" name="TextShape 3"/>
          <p:cNvSpPr txBox="1"/>
          <p:nvPr/>
        </p:nvSpPr>
        <p:spPr>
          <a:xfrm>
            <a:off x="2808000" y="2736000"/>
            <a:ext cx="2538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050">
                <a:solidFill>
                  <a:srgbClr val="0000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4104000" y="2448000"/>
            <a:ext cx="2538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050">
                <a:solidFill>
                  <a:srgbClr val="0000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44" name="TextShape 5"/>
          <p:cNvSpPr txBox="1"/>
          <p:nvPr/>
        </p:nvSpPr>
        <p:spPr>
          <a:xfrm>
            <a:off x="4248000" y="3000240"/>
            <a:ext cx="2538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050">
                <a:solidFill>
                  <a:srgbClr val="0000ff"/>
                </a:solidFill>
                <a:latin typeface="Arial"/>
              </a:rPr>
              <a:t>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