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E2A2-71AE-4FFD-B0B7-E3C49AD9BED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D82D-4ADC-444F-9F2E-1B4A0D95F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0"/>
            <a:ext cx="729313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961" y="3048000"/>
            <a:ext cx="7124594" cy="309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5791200"/>
            <a:ext cx="248478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88668"/>
            <a:ext cx="579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Extracted from Y.A. </a:t>
            </a:r>
            <a:r>
              <a:rPr lang="en-US" sz="1400" dirty="0" err="1" smtClean="0"/>
              <a:t>Cengel</a:t>
            </a:r>
            <a:r>
              <a:rPr lang="en-US" sz="1400" dirty="0" smtClean="0"/>
              <a:t>, “Heat Transfer: A Practical Approach”,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15587" y="5715000"/>
            <a:ext cx="12284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Figure 10.8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3</cp:revision>
  <dcterms:created xsi:type="dcterms:W3CDTF">2016-10-30T13:41:13Z</dcterms:created>
  <dcterms:modified xsi:type="dcterms:W3CDTF">2016-10-30T13:57:52Z</dcterms:modified>
</cp:coreProperties>
</file>