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00630-6FEA-4EDA-8809-214796B33D3E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8E14D-A050-4AB9-ADFF-0D38CFD901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46834"/>
            <a:ext cx="6952779" cy="297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9" y="3352800"/>
            <a:ext cx="7207029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5791200"/>
            <a:ext cx="2484783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6488668"/>
            <a:ext cx="579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Extracted from Y.A. </a:t>
            </a:r>
            <a:r>
              <a:rPr lang="en-US" sz="1400" dirty="0" err="1" smtClean="0"/>
              <a:t>Cengel</a:t>
            </a:r>
            <a:r>
              <a:rPr lang="en-US" sz="1400" dirty="0" smtClean="0"/>
              <a:t>, “Heat Transfer: A Practical Approach”,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Edition.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915587" y="5638800"/>
            <a:ext cx="12284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Figure 10.8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Melo de almeida Gomes, Jefferson Luis</dc:creator>
  <cp:lastModifiedBy>Melo de almeida Gomes, Jefferson Luis</cp:lastModifiedBy>
  <cp:revision>2</cp:revision>
  <dcterms:created xsi:type="dcterms:W3CDTF">2016-10-30T13:43:21Z</dcterms:created>
  <dcterms:modified xsi:type="dcterms:W3CDTF">2016-10-30T13:58:13Z</dcterms:modified>
</cp:coreProperties>
</file>