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GB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41E10191-2191-4131-A181-E1D19181C181}" type="slidenum">
              <a:rPr lang="en-GB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4067640" y="3658320"/>
            <a:ext cx="1359000" cy="12168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  <a:custDash>
              <a:ds d="51000" sp="127000"/>
              <a:ds d="51000" sp="127000"/>
              <a:ds d="254000" sp="127000"/>
              <a:ds d="254000" sp="127000"/>
              <a:ds d="254000" sp="127000"/>
            </a:custDash>
          </a:ln>
        </p:spPr>
      </p:sp>
      <p:sp>
        <p:nvSpPr>
          <p:cNvPr id="38" name="CustomShape 2"/>
          <p:cNvSpPr/>
          <p:nvPr/>
        </p:nvSpPr>
        <p:spPr>
          <a:xfrm>
            <a:off x="288000" y="792000"/>
            <a:ext cx="1440000" cy="6120000"/>
          </a:xfrm>
          <a:prstGeom prst="roundRect">
            <a:avLst>
              <a:gd fmla="val 3600" name="adj"/>
            </a:avLst>
          </a:prstGeom>
          <a:solidFill>
            <a:srgbClr val="ffcc99"/>
          </a:solidFill>
          <a:ln>
            <a:solidFill>
              <a:srgbClr val="808080"/>
            </a:solidFill>
          </a:ln>
        </p:spPr>
      </p:sp>
      <p:sp>
        <p:nvSpPr>
          <p:cNvPr id="39" name="TextShape 3"/>
          <p:cNvSpPr txBox="1"/>
          <p:nvPr/>
        </p:nvSpPr>
        <p:spPr>
          <a:xfrm>
            <a:off x="605160" y="877680"/>
            <a:ext cx="76284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Boiler</a:t>
            </a:r>
            <a:endParaRPr/>
          </a:p>
        </p:txBody>
      </p:sp>
      <p:sp>
        <p:nvSpPr>
          <p:cNvPr id="40" name="CustomShape 4"/>
          <p:cNvSpPr/>
          <p:nvPr/>
        </p:nvSpPr>
        <p:spPr>
          <a:xfrm>
            <a:off x="2916000" y="1296000"/>
            <a:ext cx="1152000" cy="432000"/>
          </a:xfrm>
          <a:prstGeom prst="roundRect">
            <a:avLst>
              <a:gd fmla="val 3600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41" name="TextShape 5"/>
          <p:cNvSpPr txBox="1"/>
          <p:nvPr/>
        </p:nvSpPr>
        <p:spPr>
          <a:xfrm>
            <a:off x="2952000" y="1345680"/>
            <a:ext cx="11347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Turbine 1</a:t>
            </a:r>
            <a:endParaRPr/>
          </a:p>
        </p:txBody>
      </p:sp>
      <p:sp>
        <p:nvSpPr>
          <p:cNvPr id="42" name="CustomShape 6"/>
          <p:cNvSpPr/>
          <p:nvPr/>
        </p:nvSpPr>
        <p:spPr>
          <a:xfrm>
            <a:off x="2915640" y="2411640"/>
            <a:ext cx="1152000" cy="432000"/>
          </a:xfrm>
          <a:prstGeom prst="roundRect">
            <a:avLst>
              <a:gd fmla="val 3600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43" name="TextShape 7"/>
          <p:cNvSpPr txBox="1"/>
          <p:nvPr/>
        </p:nvSpPr>
        <p:spPr>
          <a:xfrm>
            <a:off x="2951640" y="2461320"/>
            <a:ext cx="11347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Turbine 2</a:t>
            </a:r>
            <a:endParaRPr/>
          </a:p>
        </p:txBody>
      </p:sp>
      <p:sp>
        <p:nvSpPr>
          <p:cNvPr id="44" name="CustomShape 8"/>
          <p:cNvSpPr/>
          <p:nvPr/>
        </p:nvSpPr>
        <p:spPr>
          <a:xfrm>
            <a:off x="2915640" y="3527640"/>
            <a:ext cx="1152000" cy="432000"/>
          </a:xfrm>
          <a:prstGeom prst="roundRect">
            <a:avLst>
              <a:gd fmla="val 3600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45" name="TextShape 9"/>
          <p:cNvSpPr txBox="1"/>
          <p:nvPr/>
        </p:nvSpPr>
        <p:spPr>
          <a:xfrm>
            <a:off x="2951640" y="3577320"/>
            <a:ext cx="11347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Turbine 3</a:t>
            </a:r>
            <a:endParaRPr/>
          </a:p>
        </p:txBody>
      </p:sp>
      <p:sp>
        <p:nvSpPr>
          <p:cNvPr id="46" name="CustomShape 10"/>
          <p:cNvSpPr/>
          <p:nvPr/>
        </p:nvSpPr>
        <p:spPr>
          <a:xfrm>
            <a:off x="2762640" y="4680000"/>
            <a:ext cx="1440000" cy="504000"/>
          </a:xfrm>
          <a:prstGeom prst="roundRect">
            <a:avLst>
              <a:gd fmla="val 3600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47" name="TextShape 11"/>
          <p:cNvSpPr txBox="1"/>
          <p:nvPr/>
        </p:nvSpPr>
        <p:spPr>
          <a:xfrm>
            <a:off x="2762640" y="4752000"/>
            <a:ext cx="14853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Condenser 1</a:t>
            </a:r>
            <a:endParaRPr/>
          </a:p>
        </p:txBody>
      </p:sp>
      <p:sp>
        <p:nvSpPr>
          <p:cNvPr id="48" name="CustomShape 12"/>
          <p:cNvSpPr/>
          <p:nvPr/>
        </p:nvSpPr>
        <p:spPr>
          <a:xfrm>
            <a:off x="7127640" y="2195640"/>
            <a:ext cx="1440000" cy="504000"/>
          </a:xfrm>
          <a:prstGeom prst="roundRect">
            <a:avLst>
              <a:gd fmla="val 3600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49" name="TextShape 13"/>
          <p:cNvSpPr txBox="1"/>
          <p:nvPr/>
        </p:nvSpPr>
        <p:spPr>
          <a:xfrm>
            <a:off x="7127640" y="2267640"/>
            <a:ext cx="14853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Condenser 2</a:t>
            </a:r>
            <a:endParaRPr/>
          </a:p>
        </p:txBody>
      </p:sp>
      <p:sp>
        <p:nvSpPr>
          <p:cNvPr id="50" name="CustomShape 14"/>
          <p:cNvSpPr/>
          <p:nvPr/>
        </p:nvSpPr>
        <p:spPr>
          <a:xfrm>
            <a:off x="7128000" y="4896000"/>
            <a:ext cx="1440000" cy="504000"/>
          </a:xfrm>
          <a:prstGeom prst="roundRect">
            <a:avLst>
              <a:gd fmla="val 3600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51" name="TextShape 15"/>
          <p:cNvSpPr txBox="1"/>
          <p:nvPr/>
        </p:nvSpPr>
        <p:spPr>
          <a:xfrm>
            <a:off x="7200000" y="4968000"/>
            <a:ext cx="12963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Evaporator</a:t>
            </a:r>
            <a:endParaRPr/>
          </a:p>
        </p:txBody>
      </p:sp>
      <p:sp>
        <p:nvSpPr>
          <p:cNvPr id="52" name="CustomShape 16"/>
          <p:cNvSpPr/>
          <p:nvPr/>
        </p:nvSpPr>
        <p:spPr>
          <a:xfrm>
            <a:off x="5426640" y="3492000"/>
            <a:ext cx="1440000" cy="504000"/>
          </a:xfrm>
          <a:prstGeom prst="roundRect">
            <a:avLst>
              <a:gd fmla="val 3600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53" name="TextShape 17"/>
          <p:cNvSpPr txBox="1"/>
          <p:nvPr/>
        </p:nvSpPr>
        <p:spPr>
          <a:xfrm>
            <a:off x="5426640" y="3564000"/>
            <a:ext cx="14227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Compressor</a:t>
            </a:r>
            <a:endParaRPr/>
          </a:p>
        </p:txBody>
      </p:sp>
      <p:sp>
        <p:nvSpPr>
          <p:cNvPr id="54" name="CustomShape 18"/>
          <p:cNvSpPr/>
          <p:nvPr/>
        </p:nvSpPr>
        <p:spPr>
          <a:xfrm>
            <a:off x="3456000" y="1728000"/>
            <a:ext cx="72000" cy="683640"/>
          </a:xfrm>
          <a:prstGeom prst="rect">
            <a:avLst/>
          </a:prstGeom>
          <a:solidFill>
            <a:srgbClr val="0099ff"/>
          </a:solidFill>
          <a:ln>
            <a:solidFill>
              <a:srgbClr val="808080"/>
            </a:solidFill>
          </a:ln>
        </p:spPr>
      </p:sp>
      <p:sp>
        <p:nvSpPr>
          <p:cNvPr id="55" name="CustomShape 19"/>
          <p:cNvSpPr/>
          <p:nvPr/>
        </p:nvSpPr>
        <p:spPr>
          <a:xfrm>
            <a:off x="3455640" y="2843640"/>
            <a:ext cx="72000" cy="683640"/>
          </a:xfrm>
          <a:prstGeom prst="rect">
            <a:avLst/>
          </a:prstGeom>
          <a:solidFill>
            <a:srgbClr val="0099ff"/>
          </a:solidFill>
          <a:ln>
            <a:solidFill>
              <a:srgbClr val="808080"/>
            </a:solidFill>
          </a:ln>
        </p:spPr>
      </p:sp>
      <p:sp>
        <p:nvSpPr>
          <p:cNvPr id="56" name="Line 20"/>
          <p:cNvSpPr/>
          <p:nvPr/>
        </p:nvSpPr>
        <p:spPr>
          <a:xfrm>
            <a:off x="792000" y="1476000"/>
            <a:ext cx="212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7" name="Line 21"/>
          <p:cNvSpPr/>
          <p:nvPr/>
        </p:nvSpPr>
        <p:spPr>
          <a:xfrm>
            <a:off x="1080000" y="2160000"/>
            <a:ext cx="20880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58" name="Line 22"/>
          <p:cNvSpPr/>
          <p:nvPr/>
        </p:nvSpPr>
        <p:spPr>
          <a:xfrm>
            <a:off x="3168000" y="1728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9" name="Line 23"/>
          <p:cNvSpPr/>
          <p:nvPr/>
        </p:nvSpPr>
        <p:spPr>
          <a:xfrm flipH="1">
            <a:off x="1080000" y="2664000"/>
            <a:ext cx="1835640" cy="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</a:ln>
        </p:spPr>
      </p:sp>
      <p:sp>
        <p:nvSpPr>
          <p:cNvPr id="60" name="Line 24"/>
          <p:cNvSpPr/>
          <p:nvPr/>
        </p:nvSpPr>
        <p:spPr>
          <a:xfrm>
            <a:off x="1080000" y="2160000"/>
            <a:ext cx="0" cy="504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61" name="Line 25"/>
          <p:cNvSpPr/>
          <p:nvPr/>
        </p:nvSpPr>
        <p:spPr>
          <a:xfrm>
            <a:off x="3168000" y="284364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2" name="Line 26"/>
          <p:cNvSpPr/>
          <p:nvPr/>
        </p:nvSpPr>
        <p:spPr>
          <a:xfrm>
            <a:off x="1079640" y="3275640"/>
            <a:ext cx="20880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63" name="Line 27"/>
          <p:cNvSpPr/>
          <p:nvPr/>
        </p:nvSpPr>
        <p:spPr>
          <a:xfrm>
            <a:off x="1079640" y="3275640"/>
            <a:ext cx="0" cy="504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64" name="Line 28"/>
          <p:cNvSpPr/>
          <p:nvPr/>
        </p:nvSpPr>
        <p:spPr>
          <a:xfrm flipH="1">
            <a:off x="1080000" y="3780000"/>
            <a:ext cx="1835640" cy="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</a:ln>
        </p:spPr>
      </p:sp>
      <p:sp>
        <p:nvSpPr>
          <p:cNvPr id="65" name="CustomShape 29"/>
          <p:cNvSpPr/>
          <p:nvPr/>
        </p:nvSpPr>
        <p:spPr>
          <a:xfrm>
            <a:off x="3348000" y="6084000"/>
            <a:ext cx="360000" cy="360000"/>
          </a:xfrm>
          <a:prstGeom prst="ellipse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66" name="CustomShape 30"/>
          <p:cNvSpPr/>
          <p:nvPr/>
        </p:nvSpPr>
        <p:spPr>
          <a:xfrm>
            <a:off x="3312000" y="6444000"/>
            <a:ext cx="432000" cy="288000"/>
          </a:xfrm>
          <a:prstGeom prst="triangle">
            <a:avLst>
              <a:gd fmla="val 10800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67" name="CustomShape 31"/>
          <p:cNvSpPr/>
          <p:nvPr/>
        </p:nvSpPr>
        <p:spPr>
          <a:xfrm>
            <a:off x="3204000" y="6732000"/>
            <a:ext cx="720000" cy="216000"/>
          </a:xfrm>
          <a:prstGeom prst="rect">
            <a:avLst/>
          </a:prstGeom>
          <a:ln>
            <a:solidFill>
              <a:srgbClr val="808080"/>
            </a:solidFill>
          </a:ln>
        </p:spPr>
      </p:sp>
      <p:sp>
        <p:nvSpPr>
          <p:cNvPr id="68" name="Line 32"/>
          <p:cNvSpPr/>
          <p:nvPr/>
        </p:nvSpPr>
        <p:spPr>
          <a:xfrm>
            <a:off x="3528000" y="3959640"/>
            <a:ext cx="0" cy="720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9" name="Line 33"/>
          <p:cNvSpPr/>
          <p:nvPr/>
        </p:nvSpPr>
        <p:spPr>
          <a:xfrm>
            <a:off x="3528000" y="5184000"/>
            <a:ext cx="0" cy="90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0" name="Line 34"/>
          <p:cNvSpPr/>
          <p:nvPr/>
        </p:nvSpPr>
        <p:spPr>
          <a:xfrm flipH="1">
            <a:off x="792000" y="6264000"/>
            <a:ext cx="255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1" name="Line 35"/>
          <p:cNvSpPr/>
          <p:nvPr/>
        </p:nvSpPr>
        <p:spPr>
          <a:xfrm flipV="1">
            <a:off x="792000" y="1476000"/>
            <a:ext cx="0" cy="4788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2" name="CustomShape 36"/>
          <p:cNvSpPr/>
          <p:nvPr/>
        </p:nvSpPr>
        <p:spPr>
          <a:xfrm>
            <a:off x="9360000" y="3492000"/>
            <a:ext cx="576000" cy="576000"/>
          </a:xfrm>
          <a:prstGeom prst="ellipse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73" name="CustomShape 37"/>
          <p:cNvSpPr/>
          <p:nvPr/>
        </p:nvSpPr>
        <p:spPr>
          <a:xfrm>
            <a:off x="9474480" y="3529800"/>
            <a:ext cx="607320" cy="72000"/>
          </a:xfrm>
          <a:prstGeom prst="rect">
            <a:avLst/>
          </a:prstGeom>
          <a:solidFill>
            <a:srgbClr val="dd4814"/>
          </a:solidFill>
          <a:ln>
            <a:solidFill>
              <a:srgbClr val="808080"/>
            </a:solidFill>
          </a:ln>
        </p:spPr>
      </p:sp>
      <p:sp>
        <p:nvSpPr>
          <p:cNvPr id="74" name="CustomShape 38"/>
          <p:cNvSpPr/>
          <p:nvPr/>
        </p:nvSpPr>
        <p:spPr>
          <a:xfrm>
            <a:off x="9810720" y="3541680"/>
            <a:ext cx="578160" cy="72000"/>
          </a:xfrm>
          <a:prstGeom prst="rect">
            <a:avLst/>
          </a:prstGeom>
          <a:solidFill>
            <a:srgbClr val="dd4814"/>
          </a:solidFill>
          <a:ln>
            <a:solidFill>
              <a:srgbClr val="808080"/>
            </a:solidFill>
          </a:ln>
        </p:spPr>
      </p:sp>
      <p:cxnSp>
        <p:nvCxnSpPr>
          <p:cNvPr id="75" name="Line 39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76" name="Line 40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77" name="Line 41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78" name="Line 42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79" name="CustomShape 43"/>
          <p:cNvSpPr/>
          <p:nvPr/>
        </p:nvSpPr>
        <p:spPr>
          <a:xfrm>
            <a:off x="7812000" y="5400000"/>
            <a:ext cx="288000" cy="504000"/>
          </a:xfrm>
          <a:prstGeom prst="upArrow">
            <a:avLst>
              <a:gd fmla="val 54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80" name="TextShape 44"/>
          <p:cNvSpPr txBox="1"/>
          <p:nvPr/>
        </p:nvSpPr>
        <p:spPr>
          <a:xfrm>
            <a:off x="8028000" y="5580000"/>
            <a:ext cx="461160" cy="382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Q</a:t>
            </a:r>
            <a:r>
              <a:rPr lang="en-GB"/>
              <a:t>L</a:t>
            </a:r>
            <a:endParaRPr/>
          </a:p>
        </p:txBody>
      </p:sp>
      <p:sp>
        <p:nvSpPr>
          <p:cNvPr id="81" name="CustomShape 45"/>
          <p:cNvSpPr/>
          <p:nvPr/>
        </p:nvSpPr>
        <p:spPr>
          <a:xfrm>
            <a:off x="7631640" y="1691640"/>
            <a:ext cx="288000" cy="504000"/>
          </a:xfrm>
          <a:prstGeom prst="upArrow">
            <a:avLst>
              <a:gd fmla="val 54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82" name="TextShape 46"/>
          <p:cNvSpPr txBox="1"/>
          <p:nvPr/>
        </p:nvSpPr>
        <p:spPr>
          <a:xfrm>
            <a:off x="7812360" y="1764000"/>
            <a:ext cx="491400" cy="382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Q</a:t>
            </a:r>
            <a:r>
              <a:rPr lang="en-GB"/>
              <a:t>H</a:t>
            </a:r>
            <a:endParaRPr/>
          </a:p>
        </p:txBody>
      </p:sp>
      <p:sp>
        <p:nvSpPr>
          <p:cNvPr id="83" name="TextShape 47"/>
          <p:cNvSpPr txBox="1"/>
          <p:nvPr/>
        </p:nvSpPr>
        <p:spPr>
          <a:xfrm>
            <a:off x="3966840" y="3312000"/>
            <a:ext cx="508320" cy="382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W</a:t>
            </a:r>
            <a:r>
              <a:rPr lang="en-GB"/>
              <a:t>T</a:t>
            </a:r>
            <a:endParaRPr/>
          </a:p>
        </p:txBody>
      </p:sp>
      <p:sp>
        <p:nvSpPr>
          <p:cNvPr id="84" name="CustomShape 48"/>
          <p:cNvSpPr/>
          <p:nvPr/>
        </p:nvSpPr>
        <p:spPr>
          <a:xfrm>
            <a:off x="4139640" y="3577320"/>
            <a:ext cx="396360" cy="288000"/>
          </a:xfrm>
          <a:prstGeom prst="pie">
            <a:avLst>
              <a:gd fmla="val 13200" name="adj1"/>
              <a:gd fmla="val 6400" name="adj2"/>
              <a:gd fmla="val 0" name="adj3"/>
            </a:avLst>
          </a:prstGeom>
          <a:solidFill>
            <a:srgbClr val="0099ff"/>
          </a:solidFill>
          <a:ln>
            <a:solidFill>
              <a:srgbClr val="808080"/>
            </a:solidFill>
          </a:ln>
        </p:spPr>
      </p:sp>
      <p:sp>
        <p:nvSpPr>
          <p:cNvPr id="85" name="CustomShape 49"/>
          <p:cNvSpPr/>
          <p:nvPr/>
        </p:nvSpPr>
        <p:spPr>
          <a:xfrm>
            <a:off x="5040000" y="3576960"/>
            <a:ext cx="395280" cy="288000"/>
          </a:xfrm>
          <a:prstGeom prst="pie">
            <a:avLst>
              <a:gd fmla="val 13200" name="adj1"/>
              <a:gd fmla="val 6400" name="adj2"/>
              <a:gd fmla="val 0" name="adj3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86" name="TextShape 50"/>
          <p:cNvSpPr txBox="1"/>
          <p:nvPr/>
        </p:nvSpPr>
        <p:spPr>
          <a:xfrm>
            <a:off x="4830840" y="3312000"/>
            <a:ext cx="529560" cy="382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W</a:t>
            </a:r>
            <a:r>
              <a:rPr lang="en-GB"/>
              <a:t>C</a:t>
            </a:r>
            <a:endParaRPr/>
          </a:p>
        </p:txBody>
      </p:sp>
      <p:sp>
        <p:nvSpPr>
          <p:cNvPr id="87" name="CustomShape 51"/>
          <p:cNvSpPr/>
          <p:nvPr/>
        </p:nvSpPr>
        <p:spPr>
          <a:xfrm>
            <a:off x="3708000" y="6156000"/>
            <a:ext cx="432000" cy="216000"/>
          </a:xfrm>
          <a:prstGeom prst="leftArrow">
            <a:avLst>
              <a:gd fmla="val 54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88" name="TextShape 52"/>
          <p:cNvSpPr txBox="1"/>
          <p:nvPr/>
        </p:nvSpPr>
        <p:spPr>
          <a:xfrm>
            <a:off x="4183200" y="6084000"/>
            <a:ext cx="519120" cy="382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W</a:t>
            </a:r>
            <a:r>
              <a:rPr lang="en-GB"/>
              <a:t>P</a:t>
            </a:r>
            <a:endParaRPr/>
          </a:p>
        </p:txBody>
      </p:sp>
      <p:sp>
        <p:nvSpPr>
          <p:cNvPr id="89" name="CustomShape 53"/>
          <p:cNvSpPr/>
          <p:nvPr/>
        </p:nvSpPr>
        <p:spPr>
          <a:xfrm>
            <a:off x="1612080" y="850680"/>
            <a:ext cx="648000" cy="216000"/>
          </a:xfrm>
          <a:prstGeom prst="leftArrow">
            <a:avLst>
              <a:gd fmla="val 5400" name="adj1"/>
              <a:gd fmla="val 5400" name="adj2"/>
            </a:avLst>
          </a:prstGeom>
          <a:solidFill>
            <a:srgbClr val="ffcc99"/>
          </a:solidFill>
          <a:ln>
            <a:solidFill>
              <a:srgbClr val="808080"/>
            </a:solidFill>
          </a:ln>
        </p:spPr>
      </p:sp>
      <p:sp>
        <p:nvSpPr>
          <p:cNvPr id="90" name="TextShape 54"/>
          <p:cNvSpPr txBox="1"/>
          <p:nvPr/>
        </p:nvSpPr>
        <p:spPr>
          <a:xfrm>
            <a:off x="2161800" y="432000"/>
            <a:ext cx="502200" cy="382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Q</a:t>
            </a:r>
            <a:r>
              <a:rPr lang="en-GB"/>
              <a:t>in</a:t>
            </a:r>
            <a:endParaRPr/>
          </a:p>
        </p:txBody>
      </p:sp>
      <p:sp>
        <p:nvSpPr>
          <p:cNvPr id="91" name="TextShape 55"/>
          <p:cNvSpPr txBox="1"/>
          <p:nvPr/>
        </p:nvSpPr>
        <p:spPr>
          <a:xfrm>
            <a:off x="2500920" y="1201680"/>
            <a:ext cx="307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1</a:t>
            </a:r>
            <a:endParaRPr/>
          </a:p>
        </p:txBody>
      </p:sp>
      <p:sp>
        <p:nvSpPr>
          <p:cNvPr id="92" name="TextShape 56"/>
          <p:cNvSpPr txBox="1"/>
          <p:nvPr/>
        </p:nvSpPr>
        <p:spPr>
          <a:xfrm>
            <a:off x="2501280" y="1885680"/>
            <a:ext cx="307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2</a:t>
            </a:r>
            <a:endParaRPr/>
          </a:p>
        </p:txBody>
      </p:sp>
      <p:sp>
        <p:nvSpPr>
          <p:cNvPr id="93" name="TextShape 57"/>
          <p:cNvSpPr txBox="1"/>
          <p:nvPr/>
        </p:nvSpPr>
        <p:spPr>
          <a:xfrm>
            <a:off x="2501640" y="2389680"/>
            <a:ext cx="307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3</a:t>
            </a:r>
            <a:endParaRPr/>
          </a:p>
        </p:txBody>
      </p:sp>
      <p:sp>
        <p:nvSpPr>
          <p:cNvPr id="94" name="TextShape 58"/>
          <p:cNvSpPr txBox="1"/>
          <p:nvPr/>
        </p:nvSpPr>
        <p:spPr>
          <a:xfrm>
            <a:off x="2502000" y="3001680"/>
            <a:ext cx="307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4</a:t>
            </a:r>
            <a:endParaRPr/>
          </a:p>
        </p:txBody>
      </p:sp>
      <p:sp>
        <p:nvSpPr>
          <p:cNvPr id="95" name="TextShape 59"/>
          <p:cNvSpPr txBox="1"/>
          <p:nvPr/>
        </p:nvSpPr>
        <p:spPr>
          <a:xfrm>
            <a:off x="2502360" y="3505680"/>
            <a:ext cx="307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5</a:t>
            </a:r>
            <a:endParaRPr/>
          </a:p>
        </p:txBody>
      </p:sp>
      <p:sp>
        <p:nvSpPr>
          <p:cNvPr id="96" name="TextShape 60"/>
          <p:cNvSpPr txBox="1"/>
          <p:nvPr/>
        </p:nvSpPr>
        <p:spPr>
          <a:xfrm>
            <a:off x="3294720" y="4009680"/>
            <a:ext cx="307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6</a:t>
            </a:r>
            <a:endParaRPr/>
          </a:p>
        </p:txBody>
      </p:sp>
      <p:sp>
        <p:nvSpPr>
          <p:cNvPr id="97" name="TextShape 61"/>
          <p:cNvSpPr txBox="1"/>
          <p:nvPr/>
        </p:nvSpPr>
        <p:spPr>
          <a:xfrm>
            <a:off x="3295080" y="5233680"/>
            <a:ext cx="307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7</a:t>
            </a:r>
            <a:endParaRPr/>
          </a:p>
        </p:txBody>
      </p:sp>
      <p:sp>
        <p:nvSpPr>
          <p:cNvPr id="98" name="TextShape 62"/>
          <p:cNvSpPr txBox="1"/>
          <p:nvPr/>
        </p:nvSpPr>
        <p:spPr>
          <a:xfrm>
            <a:off x="3007440" y="5953680"/>
            <a:ext cx="307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8</a:t>
            </a:r>
            <a:endParaRPr/>
          </a:p>
        </p:txBody>
      </p:sp>
      <p:sp>
        <p:nvSpPr>
          <p:cNvPr id="99" name="TextShape 63"/>
          <p:cNvSpPr txBox="1"/>
          <p:nvPr/>
        </p:nvSpPr>
        <p:spPr>
          <a:xfrm>
            <a:off x="6820920" y="4860000"/>
            <a:ext cx="307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9</a:t>
            </a:r>
            <a:endParaRPr/>
          </a:p>
        </p:txBody>
      </p:sp>
      <p:sp>
        <p:nvSpPr>
          <p:cNvPr id="100" name="TextShape 64"/>
          <p:cNvSpPr txBox="1"/>
          <p:nvPr/>
        </p:nvSpPr>
        <p:spPr>
          <a:xfrm>
            <a:off x="6101280" y="3204000"/>
            <a:ext cx="4338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10</a:t>
            </a:r>
            <a:endParaRPr/>
          </a:p>
        </p:txBody>
      </p:sp>
      <p:sp>
        <p:nvSpPr>
          <p:cNvPr id="101" name="TextShape 65"/>
          <p:cNvSpPr txBox="1"/>
          <p:nvPr/>
        </p:nvSpPr>
        <p:spPr>
          <a:xfrm>
            <a:off x="8621640" y="2376000"/>
            <a:ext cx="4338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11</a:t>
            </a:r>
            <a:endParaRPr/>
          </a:p>
        </p:txBody>
      </p:sp>
      <p:sp>
        <p:nvSpPr>
          <p:cNvPr id="102" name="TextShape 66"/>
          <p:cNvSpPr txBox="1"/>
          <p:nvPr/>
        </p:nvSpPr>
        <p:spPr>
          <a:xfrm>
            <a:off x="9270000" y="4140000"/>
            <a:ext cx="4338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12</a:t>
            </a:r>
            <a:endParaRPr/>
          </a:p>
        </p:txBody>
      </p:sp>
      <p:sp>
        <p:nvSpPr>
          <p:cNvPr id="103" name="TextShape 67"/>
          <p:cNvSpPr txBox="1"/>
          <p:nvPr/>
        </p:nvSpPr>
        <p:spPr>
          <a:xfrm>
            <a:off x="2031840" y="4796640"/>
            <a:ext cx="272160" cy="4593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I</a:t>
            </a:r>
            <a:endParaRPr/>
          </a:p>
        </p:txBody>
      </p:sp>
      <p:sp>
        <p:nvSpPr>
          <p:cNvPr id="104" name="TextShape 68"/>
          <p:cNvSpPr txBox="1"/>
          <p:nvPr/>
        </p:nvSpPr>
        <p:spPr>
          <a:xfrm>
            <a:off x="7772400" y="3600000"/>
            <a:ext cx="363600" cy="4593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II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