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81" r:id="rId23"/>
    <p:sldId id="277" r:id="rId24"/>
    <p:sldId id="286" r:id="rId25"/>
    <p:sldId id="282" r:id="rId26"/>
    <p:sldId id="279" r:id="rId27"/>
    <p:sldId id="285" r:id="rId28"/>
    <p:sldId id="283" r:id="rId29"/>
    <p:sldId id="284" r:id="rId30"/>
    <p:sldId id="287" r:id="rId31"/>
    <p:sldId id="288" r:id="rId32"/>
    <p:sldId id="289" r:id="rId33"/>
    <p:sldId id="278" r:id="rId34"/>
    <p:sldId id="290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E59"/>
    <a:srgbClr val="179DA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99956-C932-493E-947E-F810F9EAB82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613909E-2902-4EA8-964E-B7234D0E01A1}">
      <dgm:prSet phldrT="[Текст]" custT="1"/>
      <dgm:spPr/>
      <dgm:t>
        <a:bodyPr/>
        <a:lstStyle/>
        <a:p>
          <a:r>
            <a:rPr lang="en-US" sz="6000" dirty="0" err="1" smtClean="0"/>
            <a:t>RSCore</a:t>
          </a:r>
          <a:endParaRPr lang="ru-RU" sz="6000" dirty="0"/>
        </a:p>
      </dgm:t>
    </dgm:pt>
    <dgm:pt modelId="{3B03217E-B01B-4AF4-916B-EDCE093D5E1D}" type="parTrans" cxnId="{17DCB1BA-7ABA-4296-B7F3-E5D59C8C21B3}">
      <dgm:prSet/>
      <dgm:spPr/>
      <dgm:t>
        <a:bodyPr/>
        <a:lstStyle/>
        <a:p>
          <a:endParaRPr lang="ru-RU"/>
        </a:p>
      </dgm:t>
    </dgm:pt>
    <dgm:pt modelId="{1665E282-6279-4504-B544-42091CD57D37}" type="sibTrans" cxnId="{17DCB1BA-7ABA-4296-B7F3-E5D59C8C21B3}">
      <dgm:prSet/>
      <dgm:spPr/>
      <dgm:t>
        <a:bodyPr/>
        <a:lstStyle/>
        <a:p>
          <a:endParaRPr lang="ru-RU"/>
        </a:p>
      </dgm:t>
    </dgm:pt>
    <dgm:pt modelId="{25FFD09D-E1DE-41E7-8ABD-A6B95561AFF2}" type="pres">
      <dgm:prSet presAssocID="{D9B99956-C932-493E-947E-F810F9EAB82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F490379-34C5-49C5-9A4D-EC0EC80EA0BF}" type="pres">
      <dgm:prSet presAssocID="{5613909E-2902-4EA8-964E-B7234D0E01A1}" presName="node" presStyleLbl="node1" presStyleIdx="0" presStyleCnt="1" custScaleX="62958" custScaleY="46201" custLinFactNeighborX="1729" custLinFactNeighborY="-133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E83940-5F77-4F78-8961-5E3D6FF631A2}" type="presOf" srcId="{D9B99956-C932-493E-947E-F810F9EAB820}" destId="{25FFD09D-E1DE-41E7-8ABD-A6B95561AFF2}" srcOrd="0" destOrd="0" presId="urn:microsoft.com/office/officeart/2005/8/layout/default"/>
    <dgm:cxn modelId="{B29C07CF-982F-43D1-8874-86C9B4998AB9}" type="presOf" srcId="{5613909E-2902-4EA8-964E-B7234D0E01A1}" destId="{3F490379-34C5-49C5-9A4D-EC0EC80EA0BF}" srcOrd="0" destOrd="0" presId="urn:microsoft.com/office/officeart/2005/8/layout/default"/>
    <dgm:cxn modelId="{17DCB1BA-7ABA-4296-B7F3-E5D59C8C21B3}" srcId="{D9B99956-C932-493E-947E-F810F9EAB820}" destId="{5613909E-2902-4EA8-964E-B7234D0E01A1}" srcOrd="0" destOrd="0" parTransId="{3B03217E-B01B-4AF4-916B-EDCE093D5E1D}" sibTransId="{1665E282-6279-4504-B544-42091CD57D37}"/>
    <dgm:cxn modelId="{F328F6A9-A295-4EEC-9865-15A6D5953F85}" type="presParOf" srcId="{25FFD09D-E1DE-41E7-8ABD-A6B95561AFF2}" destId="{3F490379-34C5-49C5-9A4D-EC0EC80EA0BF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F230A-24F3-4A1C-941E-059A4AA82A69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D0B0B7F1-EF9F-46A1-B770-5C339FD1420B}">
      <dgm:prSet/>
      <dgm:spPr/>
      <dgm:t>
        <a:bodyPr/>
        <a:lstStyle/>
        <a:p>
          <a:pPr algn="ctr" rtl="0"/>
          <a:r>
            <a:rPr lang="en-US" dirty="0" smtClean="0"/>
            <a:t>Replacement</a:t>
          </a:r>
          <a:endParaRPr lang="ru-RU" dirty="0"/>
        </a:p>
      </dgm:t>
    </dgm:pt>
    <dgm:pt modelId="{E35145D5-DC56-47EF-82B9-CB6403371954}" type="sibTrans" cxnId="{43C8E748-3F0C-480F-8164-76A1903B315C}">
      <dgm:prSet/>
      <dgm:spPr/>
      <dgm:t>
        <a:bodyPr/>
        <a:lstStyle/>
        <a:p>
          <a:endParaRPr lang="ru-RU"/>
        </a:p>
      </dgm:t>
    </dgm:pt>
    <dgm:pt modelId="{45502827-633E-4ADE-A29A-9899C368F5A6}" type="parTrans" cxnId="{43C8E748-3F0C-480F-8164-76A1903B315C}">
      <dgm:prSet/>
      <dgm:spPr/>
      <dgm:t>
        <a:bodyPr/>
        <a:lstStyle/>
        <a:p>
          <a:endParaRPr lang="ru-RU"/>
        </a:p>
      </dgm:t>
    </dgm:pt>
    <dgm:pt modelId="{5606E11D-E890-4D1E-9F3A-D991443067EF}">
      <dgm:prSet/>
      <dgm:spPr/>
      <dgm:t>
        <a:bodyPr/>
        <a:lstStyle/>
        <a:p>
          <a:pPr algn="ctr" rtl="0"/>
          <a:r>
            <a:rPr lang="en-US" dirty="0" smtClean="0"/>
            <a:t>Override</a:t>
          </a:r>
          <a:endParaRPr lang="ru-RU" dirty="0"/>
        </a:p>
      </dgm:t>
    </dgm:pt>
    <dgm:pt modelId="{F42A7139-3E4D-47D5-A733-16D63BFE3091}" type="sibTrans" cxnId="{302FC58F-14B6-4CA8-B2A9-8BC27EB9E022}">
      <dgm:prSet/>
      <dgm:spPr/>
      <dgm:t>
        <a:bodyPr/>
        <a:lstStyle/>
        <a:p>
          <a:endParaRPr lang="ru-RU"/>
        </a:p>
      </dgm:t>
    </dgm:pt>
    <dgm:pt modelId="{3FD11934-D02E-4F20-87F2-5094F3C1113F}" type="parTrans" cxnId="{302FC58F-14B6-4CA8-B2A9-8BC27EB9E022}">
      <dgm:prSet/>
      <dgm:spPr/>
      <dgm:t>
        <a:bodyPr/>
        <a:lstStyle/>
        <a:p>
          <a:endParaRPr lang="ru-RU"/>
        </a:p>
      </dgm:t>
    </dgm:pt>
    <dgm:pt modelId="{426EA519-82CA-4406-A818-16FE43317D2F}">
      <dgm:prSet/>
      <dgm:spPr/>
      <dgm:t>
        <a:bodyPr/>
        <a:lstStyle/>
        <a:p>
          <a:pPr algn="ctr" rtl="0"/>
          <a:r>
            <a:rPr lang="en-US" dirty="0" smtClean="0"/>
            <a:t>Error</a:t>
          </a:r>
          <a:endParaRPr lang="ru-RU" dirty="0"/>
        </a:p>
      </dgm:t>
    </dgm:pt>
    <dgm:pt modelId="{CF813205-0C33-4451-B2B2-1557B238566B}" type="sibTrans" cxnId="{307BDE14-6EC9-4029-BB17-6BA4536A572D}">
      <dgm:prSet/>
      <dgm:spPr/>
      <dgm:t>
        <a:bodyPr/>
        <a:lstStyle/>
        <a:p>
          <a:endParaRPr lang="ru-RU"/>
        </a:p>
      </dgm:t>
    </dgm:pt>
    <dgm:pt modelId="{549E5802-CB2C-48ED-9E6C-0174F7624AD7}" type="parTrans" cxnId="{307BDE14-6EC9-4029-BB17-6BA4536A572D}">
      <dgm:prSet/>
      <dgm:spPr/>
      <dgm:t>
        <a:bodyPr/>
        <a:lstStyle/>
        <a:p>
          <a:endParaRPr lang="ru-RU"/>
        </a:p>
      </dgm:t>
    </dgm:pt>
    <dgm:pt modelId="{ACCDBD89-7AA7-491B-87A2-2567F40ED127}">
      <dgm:prSet/>
      <dgm:spPr/>
      <dgm:t>
        <a:bodyPr/>
        <a:lstStyle/>
        <a:p>
          <a:pPr algn="ctr" rtl="0"/>
          <a:r>
            <a:rPr lang="en-US" dirty="0" smtClean="0"/>
            <a:t>Success</a:t>
          </a:r>
          <a:endParaRPr lang="ru-RU" dirty="0"/>
        </a:p>
      </dgm:t>
    </dgm:pt>
    <dgm:pt modelId="{3CDACEBF-FC32-452E-96F2-4A2C59A21BC9}" type="sibTrans" cxnId="{EF4C49CE-D3F6-4A3E-A056-361EBCB0A8C2}">
      <dgm:prSet/>
      <dgm:spPr/>
      <dgm:t>
        <a:bodyPr/>
        <a:lstStyle/>
        <a:p>
          <a:endParaRPr lang="ru-RU"/>
        </a:p>
      </dgm:t>
    </dgm:pt>
    <dgm:pt modelId="{FD5B5463-89D5-4D9C-BAD3-91363BE37E07}" type="parTrans" cxnId="{EF4C49CE-D3F6-4A3E-A056-361EBCB0A8C2}">
      <dgm:prSet/>
      <dgm:spPr/>
      <dgm:t>
        <a:bodyPr/>
        <a:lstStyle/>
        <a:p>
          <a:endParaRPr lang="ru-RU"/>
        </a:p>
      </dgm:t>
    </dgm:pt>
    <dgm:pt modelId="{AA6CC7C2-7093-41E9-BBF2-BEC76DC6DFA0}">
      <dgm:prSet/>
      <dgm:spPr/>
      <dgm:t>
        <a:bodyPr/>
        <a:lstStyle/>
        <a:p>
          <a:pPr algn="ctr" rtl="0"/>
          <a:r>
            <a:rPr lang="en-US" dirty="0" smtClean="0"/>
            <a:t>Keyboard</a:t>
          </a:r>
          <a:endParaRPr lang="ru-RU" dirty="0"/>
        </a:p>
      </dgm:t>
    </dgm:pt>
    <dgm:pt modelId="{7104D82C-71FF-4F39-9C3D-2383CBD20DC4}" type="sibTrans" cxnId="{970C080A-AE75-435A-B03D-EB9F25EEF16D}">
      <dgm:prSet/>
      <dgm:spPr/>
      <dgm:t>
        <a:bodyPr/>
        <a:lstStyle/>
        <a:p>
          <a:endParaRPr lang="ru-RU"/>
        </a:p>
      </dgm:t>
    </dgm:pt>
    <dgm:pt modelId="{D0CAB9C4-EA4B-4258-94D7-E37A0F17CD76}" type="parTrans" cxnId="{970C080A-AE75-435A-B03D-EB9F25EEF16D}">
      <dgm:prSet/>
      <dgm:spPr/>
      <dgm:t>
        <a:bodyPr/>
        <a:lstStyle/>
        <a:p>
          <a:endParaRPr lang="ru-RU"/>
        </a:p>
      </dgm:t>
    </dgm:pt>
    <dgm:pt modelId="{643D200F-CC52-445F-9BB3-F66148A07D23}">
      <dgm:prSet/>
      <dgm:spPr/>
      <dgm:t>
        <a:bodyPr/>
        <a:lstStyle/>
        <a:p>
          <a:pPr algn="ctr" rtl="0"/>
          <a:r>
            <a:rPr lang="en-US" dirty="0" smtClean="0"/>
            <a:t>Mouse</a:t>
          </a:r>
          <a:endParaRPr lang="ru-RU" dirty="0"/>
        </a:p>
      </dgm:t>
    </dgm:pt>
    <dgm:pt modelId="{70E9B8D4-EA84-4D58-9452-64092CDE825A}" type="sibTrans" cxnId="{201A27B0-482B-4E4B-B7A2-F3A36DF6BE9C}">
      <dgm:prSet/>
      <dgm:spPr/>
      <dgm:t>
        <a:bodyPr/>
        <a:lstStyle/>
        <a:p>
          <a:endParaRPr lang="ru-RU"/>
        </a:p>
      </dgm:t>
    </dgm:pt>
    <dgm:pt modelId="{4612437A-C20C-4CF7-BE19-8D1A80FA9B80}" type="parTrans" cxnId="{201A27B0-482B-4E4B-B7A2-F3A36DF6BE9C}">
      <dgm:prSet/>
      <dgm:spPr/>
      <dgm:t>
        <a:bodyPr/>
        <a:lstStyle/>
        <a:p>
          <a:endParaRPr lang="ru-RU"/>
        </a:p>
      </dgm:t>
    </dgm:pt>
    <dgm:pt modelId="{A199D296-7C8D-4F8A-B35D-78D8BDE96A5C}">
      <dgm:prSet/>
      <dgm:spPr/>
      <dgm:t>
        <a:bodyPr/>
        <a:lstStyle/>
        <a:p>
          <a:pPr algn="ctr" rtl="0"/>
          <a:r>
            <a:rPr lang="en-US" dirty="0" smtClean="0"/>
            <a:t>Voice</a:t>
          </a:r>
          <a:endParaRPr lang="ru-RU" dirty="0"/>
        </a:p>
      </dgm:t>
    </dgm:pt>
    <dgm:pt modelId="{B6064ABE-61A2-4982-ABB2-9F911EEA2D19}" type="sibTrans" cxnId="{50B86885-D189-4658-BA56-2A3C5312A1B9}">
      <dgm:prSet/>
      <dgm:spPr/>
      <dgm:t>
        <a:bodyPr/>
        <a:lstStyle/>
        <a:p>
          <a:endParaRPr lang="ru-RU"/>
        </a:p>
      </dgm:t>
    </dgm:pt>
    <dgm:pt modelId="{1A8F80B3-A5C7-49C9-9C33-8C8F73FDD542}" type="parTrans" cxnId="{50B86885-D189-4658-BA56-2A3C5312A1B9}">
      <dgm:prSet/>
      <dgm:spPr/>
      <dgm:t>
        <a:bodyPr/>
        <a:lstStyle/>
        <a:p>
          <a:endParaRPr lang="ru-RU"/>
        </a:p>
      </dgm:t>
    </dgm:pt>
    <dgm:pt modelId="{921C664D-D089-40F0-860F-7DE0D47178AF}">
      <dgm:prSet/>
      <dgm:spPr/>
      <dgm:t>
        <a:bodyPr/>
        <a:lstStyle/>
        <a:p>
          <a:pPr algn="ctr" rtl="0"/>
          <a:r>
            <a:rPr lang="en-US" dirty="0" err="1" smtClean="0"/>
            <a:t>SuperReplacement</a:t>
          </a:r>
          <a:endParaRPr lang="ru-RU" dirty="0"/>
        </a:p>
      </dgm:t>
    </dgm:pt>
    <dgm:pt modelId="{6B7F668C-E823-4269-AD73-77CCB459A1D1}" type="parTrans" cxnId="{FF4C0087-DE3F-4975-9964-BF843F3124D9}">
      <dgm:prSet/>
      <dgm:spPr/>
      <dgm:t>
        <a:bodyPr/>
        <a:lstStyle/>
        <a:p>
          <a:endParaRPr lang="ru-RU"/>
        </a:p>
      </dgm:t>
    </dgm:pt>
    <dgm:pt modelId="{F70F9DD3-DFF6-4CB0-8689-FA7E05180C98}" type="sibTrans" cxnId="{FF4C0087-DE3F-4975-9964-BF843F3124D9}">
      <dgm:prSet/>
      <dgm:spPr/>
      <dgm:t>
        <a:bodyPr/>
        <a:lstStyle/>
        <a:p>
          <a:endParaRPr lang="ru-RU"/>
        </a:p>
      </dgm:t>
    </dgm:pt>
    <dgm:pt modelId="{81BDA168-5EA6-49ED-90C0-14AF1A337734}" type="pres">
      <dgm:prSet presAssocID="{CF0F230A-24F3-4A1C-941E-059A4AA82A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2418FCC-E4E0-46E0-930B-29F5CF6E70B6}" type="pres">
      <dgm:prSet presAssocID="{A199D296-7C8D-4F8A-B35D-78D8BDE96A5C}" presName="parentText" presStyleLbl="node1" presStyleIdx="0" presStyleCnt="8" custScaleX="29498" custLinFactNeighborX="-33501" custLinFactNeighborY="414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0ED60D6-6FE4-482C-8FDD-BB18BBF1AA11}" type="pres">
      <dgm:prSet presAssocID="{B6064ABE-61A2-4982-ABB2-9F911EEA2D19}" presName="spacer" presStyleCnt="0"/>
      <dgm:spPr/>
    </dgm:pt>
    <dgm:pt modelId="{61A91DE6-0D48-4191-988B-BA271E70D048}" type="pres">
      <dgm:prSet presAssocID="{643D200F-CC52-445F-9BB3-F66148A07D23}" presName="parentText" presStyleLbl="node1" presStyleIdx="1" presStyleCnt="8" custScaleX="29498" custLinFactNeighborX="-33501" custLinFactNeighborY="414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8416D-E329-4727-A2DD-9864B2FE7094}" type="pres">
      <dgm:prSet presAssocID="{70E9B8D4-EA84-4D58-9452-64092CDE825A}" presName="spacer" presStyleCnt="0"/>
      <dgm:spPr/>
    </dgm:pt>
    <dgm:pt modelId="{5BD6D250-A9C3-4B23-903E-5E00230F0688}" type="pres">
      <dgm:prSet presAssocID="{AA6CC7C2-7093-41E9-BBF2-BEC76DC6DFA0}" presName="parentText" presStyleLbl="node1" presStyleIdx="2" presStyleCnt="8" custScaleX="29498" custLinFactNeighborX="-33501" custLinFactNeighborY="414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0CA1A9-51F3-437F-A01B-68E82F23C5DD}" type="pres">
      <dgm:prSet presAssocID="{7104D82C-71FF-4F39-9C3D-2383CBD20DC4}" presName="spacer" presStyleCnt="0"/>
      <dgm:spPr/>
    </dgm:pt>
    <dgm:pt modelId="{3E1401FA-0745-4FD4-8BC0-AA3553422CA6}" type="pres">
      <dgm:prSet presAssocID="{ACCDBD89-7AA7-491B-87A2-2567F40ED127}" presName="parentText" presStyleLbl="node1" presStyleIdx="3" presStyleCnt="8" custScaleX="29498" custLinFactNeighborX="-33501" custLinFactNeighborY="414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739FC5-89D1-418A-8510-20B41C182F14}" type="pres">
      <dgm:prSet presAssocID="{3CDACEBF-FC32-452E-96F2-4A2C59A21BC9}" presName="spacer" presStyleCnt="0"/>
      <dgm:spPr/>
    </dgm:pt>
    <dgm:pt modelId="{DF6F300C-FAAC-456A-B7A5-04B09ABEE131}" type="pres">
      <dgm:prSet presAssocID="{426EA519-82CA-4406-A818-16FE43317D2F}" presName="parentText" presStyleLbl="node1" presStyleIdx="4" presStyleCnt="8" custScaleX="29498" custLinFactNeighborX="-33501" custLinFactNeighborY="414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39FC1C-09C9-4F18-9F48-8CF33DC21C87}" type="pres">
      <dgm:prSet presAssocID="{CF813205-0C33-4451-B2B2-1557B238566B}" presName="spacer" presStyleCnt="0"/>
      <dgm:spPr/>
    </dgm:pt>
    <dgm:pt modelId="{65756A75-D653-4347-AD76-0AC212FB37D8}" type="pres">
      <dgm:prSet presAssocID="{5606E11D-E890-4D1E-9F3A-D991443067EF}" presName="parentText" presStyleLbl="node1" presStyleIdx="5" presStyleCnt="8" custScaleX="29498" custLinFactNeighborX="-33501" custLinFactNeighborY="414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0C8C46-9581-411D-8295-BB3ACA6B041E}" type="pres">
      <dgm:prSet presAssocID="{F42A7139-3E4D-47D5-A733-16D63BFE3091}" presName="spacer" presStyleCnt="0"/>
      <dgm:spPr/>
    </dgm:pt>
    <dgm:pt modelId="{1A304404-5882-4E3D-8764-B3D2348B5BBB}" type="pres">
      <dgm:prSet presAssocID="{D0B0B7F1-EF9F-46A1-B770-5C339FD1420B}" presName="parentText" presStyleLbl="node1" presStyleIdx="6" presStyleCnt="8" custScaleX="29498" custLinFactNeighborX="-33501" custLinFactNeighborY="414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7FE71D7-832C-4258-AB44-314128CDD88E}" type="pres">
      <dgm:prSet presAssocID="{E35145D5-DC56-47EF-82B9-CB6403371954}" presName="spacer" presStyleCnt="0"/>
      <dgm:spPr/>
    </dgm:pt>
    <dgm:pt modelId="{E6CF129A-D80B-408B-BC14-D5286BAE1C4F}" type="pres">
      <dgm:prSet presAssocID="{921C664D-D089-40F0-860F-7DE0D47178AF}" presName="parentText" presStyleLbl="node1" presStyleIdx="7" presStyleCnt="8" custScaleX="29498" custLinFactNeighborX="-33501" custLinFactNeighborY="4141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3C8E748-3F0C-480F-8164-76A1903B315C}" srcId="{CF0F230A-24F3-4A1C-941E-059A4AA82A69}" destId="{D0B0B7F1-EF9F-46A1-B770-5C339FD1420B}" srcOrd="6" destOrd="0" parTransId="{45502827-633E-4ADE-A29A-9899C368F5A6}" sibTransId="{E35145D5-DC56-47EF-82B9-CB6403371954}"/>
    <dgm:cxn modelId="{A77C535C-E19D-4FC3-9D60-7C67C80B7B76}" type="presOf" srcId="{D0B0B7F1-EF9F-46A1-B770-5C339FD1420B}" destId="{1A304404-5882-4E3D-8764-B3D2348B5BBB}" srcOrd="0" destOrd="0" presId="urn:microsoft.com/office/officeart/2005/8/layout/vList2"/>
    <dgm:cxn modelId="{465C68A6-A247-4EC9-B591-B6B93B7E40FC}" type="presOf" srcId="{5606E11D-E890-4D1E-9F3A-D991443067EF}" destId="{65756A75-D653-4347-AD76-0AC212FB37D8}" srcOrd="0" destOrd="0" presId="urn:microsoft.com/office/officeart/2005/8/layout/vList2"/>
    <dgm:cxn modelId="{FF4C0087-DE3F-4975-9964-BF843F3124D9}" srcId="{CF0F230A-24F3-4A1C-941E-059A4AA82A69}" destId="{921C664D-D089-40F0-860F-7DE0D47178AF}" srcOrd="7" destOrd="0" parTransId="{6B7F668C-E823-4269-AD73-77CCB459A1D1}" sibTransId="{F70F9DD3-DFF6-4CB0-8689-FA7E05180C98}"/>
    <dgm:cxn modelId="{25848B27-3E69-467B-BBCE-6769B95F3B6C}" type="presOf" srcId="{ACCDBD89-7AA7-491B-87A2-2567F40ED127}" destId="{3E1401FA-0745-4FD4-8BC0-AA3553422CA6}" srcOrd="0" destOrd="0" presId="urn:microsoft.com/office/officeart/2005/8/layout/vList2"/>
    <dgm:cxn modelId="{86658F9C-B81A-4159-B446-029CD145C903}" type="presOf" srcId="{921C664D-D089-40F0-860F-7DE0D47178AF}" destId="{E6CF129A-D80B-408B-BC14-D5286BAE1C4F}" srcOrd="0" destOrd="0" presId="urn:microsoft.com/office/officeart/2005/8/layout/vList2"/>
    <dgm:cxn modelId="{307BDE14-6EC9-4029-BB17-6BA4536A572D}" srcId="{CF0F230A-24F3-4A1C-941E-059A4AA82A69}" destId="{426EA519-82CA-4406-A818-16FE43317D2F}" srcOrd="4" destOrd="0" parTransId="{549E5802-CB2C-48ED-9E6C-0174F7624AD7}" sibTransId="{CF813205-0C33-4451-B2B2-1557B238566B}"/>
    <dgm:cxn modelId="{970C080A-AE75-435A-B03D-EB9F25EEF16D}" srcId="{CF0F230A-24F3-4A1C-941E-059A4AA82A69}" destId="{AA6CC7C2-7093-41E9-BBF2-BEC76DC6DFA0}" srcOrd="2" destOrd="0" parTransId="{D0CAB9C4-EA4B-4258-94D7-E37A0F17CD76}" sibTransId="{7104D82C-71FF-4F39-9C3D-2383CBD20DC4}"/>
    <dgm:cxn modelId="{DDD95ACB-0B56-4E63-AEB3-06825B1C0F0D}" type="presOf" srcId="{CF0F230A-24F3-4A1C-941E-059A4AA82A69}" destId="{81BDA168-5EA6-49ED-90C0-14AF1A337734}" srcOrd="0" destOrd="0" presId="urn:microsoft.com/office/officeart/2005/8/layout/vList2"/>
    <dgm:cxn modelId="{EF4C49CE-D3F6-4A3E-A056-361EBCB0A8C2}" srcId="{CF0F230A-24F3-4A1C-941E-059A4AA82A69}" destId="{ACCDBD89-7AA7-491B-87A2-2567F40ED127}" srcOrd="3" destOrd="0" parTransId="{FD5B5463-89D5-4D9C-BAD3-91363BE37E07}" sibTransId="{3CDACEBF-FC32-452E-96F2-4A2C59A21BC9}"/>
    <dgm:cxn modelId="{E9CC41FC-F1C6-4717-92D9-0329BED05A8C}" type="presOf" srcId="{AA6CC7C2-7093-41E9-BBF2-BEC76DC6DFA0}" destId="{5BD6D250-A9C3-4B23-903E-5E00230F0688}" srcOrd="0" destOrd="0" presId="urn:microsoft.com/office/officeart/2005/8/layout/vList2"/>
    <dgm:cxn modelId="{C2EDDA96-F5E4-43F1-B2C4-F65FAFE22844}" type="presOf" srcId="{A199D296-7C8D-4F8A-B35D-78D8BDE96A5C}" destId="{12418FCC-E4E0-46E0-930B-29F5CF6E70B6}" srcOrd="0" destOrd="0" presId="urn:microsoft.com/office/officeart/2005/8/layout/vList2"/>
    <dgm:cxn modelId="{50B86885-D189-4658-BA56-2A3C5312A1B9}" srcId="{CF0F230A-24F3-4A1C-941E-059A4AA82A69}" destId="{A199D296-7C8D-4F8A-B35D-78D8BDE96A5C}" srcOrd="0" destOrd="0" parTransId="{1A8F80B3-A5C7-49C9-9C33-8C8F73FDD542}" sibTransId="{B6064ABE-61A2-4982-ABB2-9F911EEA2D19}"/>
    <dgm:cxn modelId="{1D17BD2F-C556-43A4-A77C-5B06E0F79488}" type="presOf" srcId="{426EA519-82CA-4406-A818-16FE43317D2F}" destId="{DF6F300C-FAAC-456A-B7A5-04B09ABEE131}" srcOrd="0" destOrd="0" presId="urn:microsoft.com/office/officeart/2005/8/layout/vList2"/>
    <dgm:cxn modelId="{201A27B0-482B-4E4B-B7A2-F3A36DF6BE9C}" srcId="{CF0F230A-24F3-4A1C-941E-059A4AA82A69}" destId="{643D200F-CC52-445F-9BB3-F66148A07D23}" srcOrd="1" destOrd="0" parTransId="{4612437A-C20C-4CF7-BE19-8D1A80FA9B80}" sibTransId="{70E9B8D4-EA84-4D58-9452-64092CDE825A}"/>
    <dgm:cxn modelId="{302FC58F-14B6-4CA8-B2A9-8BC27EB9E022}" srcId="{CF0F230A-24F3-4A1C-941E-059A4AA82A69}" destId="{5606E11D-E890-4D1E-9F3A-D991443067EF}" srcOrd="5" destOrd="0" parTransId="{3FD11934-D02E-4F20-87F2-5094F3C1113F}" sibTransId="{F42A7139-3E4D-47D5-A733-16D63BFE3091}"/>
    <dgm:cxn modelId="{EAC22259-DFDC-4008-8A5A-683CA3069734}" type="presOf" srcId="{643D200F-CC52-445F-9BB3-F66148A07D23}" destId="{61A91DE6-0D48-4191-988B-BA271E70D048}" srcOrd="0" destOrd="0" presId="urn:microsoft.com/office/officeart/2005/8/layout/vList2"/>
    <dgm:cxn modelId="{F2FF13FB-33D3-4568-BB51-B42F8AADEB96}" type="presParOf" srcId="{81BDA168-5EA6-49ED-90C0-14AF1A337734}" destId="{12418FCC-E4E0-46E0-930B-29F5CF6E70B6}" srcOrd="0" destOrd="0" presId="urn:microsoft.com/office/officeart/2005/8/layout/vList2"/>
    <dgm:cxn modelId="{5AE7A485-0FFD-4C0D-8992-1D613AD9D239}" type="presParOf" srcId="{81BDA168-5EA6-49ED-90C0-14AF1A337734}" destId="{F0ED60D6-6FE4-482C-8FDD-BB18BBF1AA11}" srcOrd="1" destOrd="0" presId="urn:microsoft.com/office/officeart/2005/8/layout/vList2"/>
    <dgm:cxn modelId="{4902C8D2-B7DD-4CC4-9F9B-CB4ADE555D71}" type="presParOf" srcId="{81BDA168-5EA6-49ED-90C0-14AF1A337734}" destId="{61A91DE6-0D48-4191-988B-BA271E70D048}" srcOrd="2" destOrd="0" presId="urn:microsoft.com/office/officeart/2005/8/layout/vList2"/>
    <dgm:cxn modelId="{32D48BA3-0C4C-487B-A16F-9A15DA4EDB83}" type="presParOf" srcId="{81BDA168-5EA6-49ED-90C0-14AF1A337734}" destId="{82E8416D-E329-4727-A2DD-9864B2FE7094}" srcOrd="3" destOrd="0" presId="urn:microsoft.com/office/officeart/2005/8/layout/vList2"/>
    <dgm:cxn modelId="{72CFB9AB-636D-498F-8EA2-80B9855EAD4A}" type="presParOf" srcId="{81BDA168-5EA6-49ED-90C0-14AF1A337734}" destId="{5BD6D250-A9C3-4B23-903E-5E00230F0688}" srcOrd="4" destOrd="0" presId="urn:microsoft.com/office/officeart/2005/8/layout/vList2"/>
    <dgm:cxn modelId="{363AF278-12B6-44EF-9BC1-2EFCB0992564}" type="presParOf" srcId="{81BDA168-5EA6-49ED-90C0-14AF1A337734}" destId="{EC0CA1A9-51F3-437F-A01B-68E82F23C5DD}" srcOrd="5" destOrd="0" presId="urn:microsoft.com/office/officeart/2005/8/layout/vList2"/>
    <dgm:cxn modelId="{B8E4B67B-782D-47CF-A45D-E16C235EE85D}" type="presParOf" srcId="{81BDA168-5EA6-49ED-90C0-14AF1A337734}" destId="{3E1401FA-0745-4FD4-8BC0-AA3553422CA6}" srcOrd="6" destOrd="0" presId="urn:microsoft.com/office/officeart/2005/8/layout/vList2"/>
    <dgm:cxn modelId="{FBF71946-A302-44E6-9946-9F1BD54C5029}" type="presParOf" srcId="{81BDA168-5EA6-49ED-90C0-14AF1A337734}" destId="{D5739FC5-89D1-418A-8510-20B41C182F14}" srcOrd="7" destOrd="0" presId="urn:microsoft.com/office/officeart/2005/8/layout/vList2"/>
    <dgm:cxn modelId="{5A1EAB62-3303-4B99-AF47-E24B900D71E1}" type="presParOf" srcId="{81BDA168-5EA6-49ED-90C0-14AF1A337734}" destId="{DF6F300C-FAAC-456A-B7A5-04B09ABEE131}" srcOrd="8" destOrd="0" presId="urn:microsoft.com/office/officeart/2005/8/layout/vList2"/>
    <dgm:cxn modelId="{B63A0D58-048F-40D2-891B-7DBB49F55839}" type="presParOf" srcId="{81BDA168-5EA6-49ED-90C0-14AF1A337734}" destId="{C639FC1C-09C9-4F18-9F48-8CF33DC21C87}" srcOrd="9" destOrd="0" presId="urn:microsoft.com/office/officeart/2005/8/layout/vList2"/>
    <dgm:cxn modelId="{573C12DE-0185-4462-9BB4-EC9D93B859B8}" type="presParOf" srcId="{81BDA168-5EA6-49ED-90C0-14AF1A337734}" destId="{65756A75-D653-4347-AD76-0AC212FB37D8}" srcOrd="10" destOrd="0" presId="urn:microsoft.com/office/officeart/2005/8/layout/vList2"/>
    <dgm:cxn modelId="{1E02BA72-114B-4345-BAC9-1E6E0C2A5257}" type="presParOf" srcId="{81BDA168-5EA6-49ED-90C0-14AF1A337734}" destId="{390C8C46-9581-411D-8295-BB3ACA6B041E}" srcOrd="11" destOrd="0" presId="urn:microsoft.com/office/officeart/2005/8/layout/vList2"/>
    <dgm:cxn modelId="{9A6F760F-772E-4321-84A5-074492102224}" type="presParOf" srcId="{81BDA168-5EA6-49ED-90C0-14AF1A337734}" destId="{1A304404-5882-4E3D-8764-B3D2348B5BBB}" srcOrd="12" destOrd="0" presId="urn:microsoft.com/office/officeart/2005/8/layout/vList2"/>
    <dgm:cxn modelId="{E4515135-AAA8-4F4F-8C21-12E34ADE6E35}" type="presParOf" srcId="{81BDA168-5EA6-49ED-90C0-14AF1A337734}" destId="{A7FE71D7-832C-4258-AB44-314128CDD88E}" srcOrd="13" destOrd="0" presId="urn:microsoft.com/office/officeart/2005/8/layout/vList2"/>
    <dgm:cxn modelId="{91F79376-7CBA-446F-BD57-AFA5FAD03C2B}" type="presParOf" srcId="{81BDA168-5EA6-49ED-90C0-14AF1A337734}" destId="{E6CF129A-D80B-408B-BC14-D5286BAE1C4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490379-34C5-49C5-9A4D-EC0EC80EA0BF}">
      <dsp:nvSpPr>
        <dsp:cNvPr id="0" name=""/>
        <dsp:cNvSpPr/>
      </dsp:nvSpPr>
      <dsp:spPr>
        <a:xfrm>
          <a:off x="1666494" y="50912"/>
          <a:ext cx="5181191" cy="22812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err="1" smtClean="0"/>
            <a:t>RSCore</a:t>
          </a:r>
          <a:endParaRPr lang="ru-RU" sz="6000" kern="1200" dirty="0"/>
        </a:p>
      </dsp:txBody>
      <dsp:txXfrm>
        <a:off x="1666494" y="50912"/>
        <a:ext cx="5181191" cy="228129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2418FCC-E4E0-46E0-930B-29F5CF6E70B6}">
      <dsp:nvSpPr>
        <dsp:cNvPr id="0" name=""/>
        <dsp:cNvSpPr/>
      </dsp:nvSpPr>
      <dsp:spPr>
        <a:xfrm>
          <a:off x="144018" y="37245"/>
          <a:ext cx="2427567" cy="5516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Voice</a:t>
          </a:r>
          <a:endParaRPr lang="ru-RU" sz="2200" kern="1200" dirty="0"/>
        </a:p>
      </dsp:txBody>
      <dsp:txXfrm>
        <a:off x="144018" y="37245"/>
        <a:ext cx="2427567" cy="551655"/>
      </dsp:txXfrm>
    </dsp:sp>
    <dsp:sp modelId="{61A91DE6-0D48-4191-988B-BA271E70D048}">
      <dsp:nvSpPr>
        <dsp:cNvPr id="0" name=""/>
        <dsp:cNvSpPr/>
      </dsp:nvSpPr>
      <dsp:spPr>
        <a:xfrm>
          <a:off x="144018" y="655140"/>
          <a:ext cx="2427567" cy="551655"/>
        </a:xfrm>
        <a:prstGeom prst="roundRect">
          <a:avLst/>
        </a:prstGeom>
        <a:solidFill>
          <a:schemeClr val="accent3">
            <a:hueOff val="1607181"/>
            <a:satOff val="-2411"/>
            <a:lumOff val="-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Mouse</a:t>
          </a:r>
          <a:endParaRPr lang="ru-RU" sz="2200" kern="1200" dirty="0"/>
        </a:p>
      </dsp:txBody>
      <dsp:txXfrm>
        <a:off x="144018" y="655140"/>
        <a:ext cx="2427567" cy="551655"/>
      </dsp:txXfrm>
    </dsp:sp>
    <dsp:sp modelId="{5BD6D250-A9C3-4B23-903E-5E00230F0688}">
      <dsp:nvSpPr>
        <dsp:cNvPr id="0" name=""/>
        <dsp:cNvSpPr/>
      </dsp:nvSpPr>
      <dsp:spPr>
        <a:xfrm>
          <a:off x="144018" y="1273035"/>
          <a:ext cx="2427567" cy="551655"/>
        </a:xfrm>
        <a:prstGeom prst="roundRect">
          <a:avLst/>
        </a:prstGeom>
        <a:solidFill>
          <a:schemeClr val="accent3">
            <a:hueOff val="3214361"/>
            <a:satOff val="-4823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Keyboard</a:t>
          </a:r>
          <a:endParaRPr lang="ru-RU" sz="2200" kern="1200" dirty="0"/>
        </a:p>
      </dsp:txBody>
      <dsp:txXfrm>
        <a:off x="144018" y="1273035"/>
        <a:ext cx="2427567" cy="551655"/>
      </dsp:txXfrm>
    </dsp:sp>
    <dsp:sp modelId="{3E1401FA-0745-4FD4-8BC0-AA3553422CA6}">
      <dsp:nvSpPr>
        <dsp:cNvPr id="0" name=""/>
        <dsp:cNvSpPr/>
      </dsp:nvSpPr>
      <dsp:spPr>
        <a:xfrm>
          <a:off x="144018" y="1890930"/>
          <a:ext cx="2427567" cy="551655"/>
        </a:xfrm>
        <a:prstGeom prst="roundRect">
          <a:avLst/>
        </a:prstGeom>
        <a:solidFill>
          <a:schemeClr val="accent3">
            <a:hueOff val="4821541"/>
            <a:satOff val="-7234"/>
            <a:lumOff val="-11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Success</a:t>
          </a:r>
          <a:endParaRPr lang="ru-RU" sz="2200" kern="1200" dirty="0"/>
        </a:p>
      </dsp:txBody>
      <dsp:txXfrm>
        <a:off x="144018" y="1890930"/>
        <a:ext cx="2427567" cy="551655"/>
      </dsp:txXfrm>
    </dsp:sp>
    <dsp:sp modelId="{DF6F300C-FAAC-456A-B7A5-04B09ABEE131}">
      <dsp:nvSpPr>
        <dsp:cNvPr id="0" name=""/>
        <dsp:cNvSpPr/>
      </dsp:nvSpPr>
      <dsp:spPr>
        <a:xfrm>
          <a:off x="144018" y="2508825"/>
          <a:ext cx="2427567" cy="551655"/>
        </a:xfrm>
        <a:prstGeom prst="roundRect">
          <a:avLst/>
        </a:prstGeom>
        <a:solidFill>
          <a:schemeClr val="accent3">
            <a:hueOff val="6428722"/>
            <a:satOff val="-9646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Error</a:t>
          </a:r>
          <a:endParaRPr lang="ru-RU" sz="2200" kern="1200" dirty="0"/>
        </a:p>
      </dsp:txBody>
      <dsp:txXfrm>
        <a:off x="144018" y="2508825"/>
        <a:ext cx="2427567" cy="551655"/>
      </dsp:txXfrm>
    </dsp:sp>
    <dsp:sp modelId="{65756A75-D653-4347-AD76-0AC212FB37D8}">
      <dsp:nvSpPr>
        <dsp:cNvPr id="0" name=""/>
        <dsp:cNvSpPr/>
      </dsp:nvSpPr>
      <dsp:spPr>
        <a:xfrm>
          <a:off x="144018" y="3126720"/>
          <a:ext cx="2427567" cy="551655"/>
        </a:xfrm>
        <a:prstGeom prst="roundRect">
          <a:avLst/>
        </a:prstGeom>
        <a:solidFill>
          <a:schemeClr val="accent3">
            <a:hueOff val="8035903"/>
            <a:satOff val="-12057"/>
            <a:lumOff val="-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Override</a:t>
          </a:r>
          <a:endParaRPr lang="ru-RU" sz="2200" kern="1200" dirty="0"/>
        </a:p>
      </dsp:txBody>
      <dsp:txXfrm>
        <a:off x="144018" y="3126720"/>
        <a:ext cx="2427567" cy="551655"/>
      </dsp:txXfrm>
    </dsp:sp>
    <dsp:sp modelId="{1A304404-5882-4E3D-8764-B3D2348B5BBB}">
      <dsp:nvSpPr>
        <dsp:cNvPr id="0" name=""/>
        <dsp:cNvSpPr/>
      </dsp:nvSpPr>
      <dsp:spPr>
        <a:xfrm>
          <a:off x="144018" y="3744615"/>
          <a:ext cx="2427567" cy="551655"/>
        </a:xfrm>
        <a:prstGeom prst="roundRect">
          <a:avLst/>
        </a:prstGeom>
        <a:solidFill>
          <a:schemeClr val="accent3">
            <a:hueOff val="9643083"/>
            <a:satOff val="-14469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Replacement</a:t>
          </a:r>
          <a:endParaRPr lang="ru-RU" sz="2200" kern="1200" dirty="0"/>
        </a:p>
      </dsp:txBody>
      <dsp:txXfrm>
        <a:off x="144018" y="3744615"/>
        <a:ext cx="2427567" cy="551655"/>
      </dsp:txXfrm>
    </dsp:sp>
    <dsp:sp modelId="{E6CF129A-D80B-408B-BC14-D5286BAE1C4F}">
      <dsp:nvSpPr>
        <dsp:cNvPr id="0" name=""/>
        <dsp:cNvSpPr/>
      </dsp:nvSpPr>
      <dsp:spPr>
        <a:xfrm>
          <a:off x="144018" y="4344889"/>
          <a:ext cx="2427567" cy="551655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/>
            <a:t>SuperReplacement</a:t>
          </a:r>
          <a:endParaRPr lang="ru-RU" sz="2200" kern="1200" dirty="0"/>
        </a:p>
      </dsp:txBody>
      <dsp:txXfrm>
        <a:off x="144018" y="4344889"/>
        <a:ext cx="2427567" cy="551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ED23-2334-4600-992F-71B14CA3A0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97B8E-EBA9-4F2B-AD60-63B19CEF2F8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31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32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33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6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97B8E-EBA9-4F2B-AD60-63B19CEF2F83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1A41-89EE-4D01-B460-A54591222DD5}" type="datetimeFigureOut">
              <a:rPr lang="ru-RU" smtClean="0"/>
              <a:pPr/>
              <a:t>09.02.2016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B1FE-4DE2-4CF2-9913-AE738FBF4D2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Система интеллектуального голосового управления</a:t>
            </a:r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3131840" y="2060848"/>
            <a:ext cx="2936471" cy="1468235"/>
            <a:chOff x="2417964" y="894"/>
            <a:chExt cx="2936471" cy="1468235"/>
          </a:xfrm>
          <a:solidFill>
            <a:schemeClr val="accent6">
              <a:lumMod val="75000"/>
            </a:schemeClr>
          </a:solidFill>
        </p:grpSpPr>
        <p:sp>
          <p:nvSpPr>
            <p:cNvPr id="6" name="Прямоугольник 5"/>
            <p:cNvSpPr/>
            <p:nvPr/>
          </p:nvSpPr>
          <p:spPr>
            <a:xfrm>
              <a:off x="2417964" y="894"/>
              <a:ext cx="2936471" cy="146823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2417964" y="894"/>
              <a:ext cx="2936471" cy="14682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Red</a:t>
              </a:r>
              <a:r>
                <a:rPr lang="ru-RU" sz="6500" kern="1200" dirty="0" smtClean="0"/>
                <a:t> </a:t>
              </a:r>
              <a:r>
                <a:rPr lang="en-US" sz="6500" kern="1200" dirty="0" err="1" smtClean="0"/>
                <a:t>Sia</a:t>
              </a:r>
              <a:endParaRPr lang="ru-RU" sz="65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564904"/>
            <a:ext cx="8229600" cy="4525963"/>
          </a:xfrm>
        </p:spPr>
        <p:txBody>
          <a:bodyPr/>
          <a:lstStyle/>
          <a:p>
            <a:r>
              <a:rPr lang="ru-RU" dirty="0" smtClean="0"/>
              <a:t>После того, как               получил от                 необходимый </a:t>
            </a:r>
            <a:r>
              <a:rPr lang="ru-RU" dirty="0" err="1" smtClean="0"/>
              <a:t>скрипт</a:t>
            </a:r>
            <a:r>
              <a:rPr lang="ru-RU" dirty="0" smtClean="0"/>
              <a:t>, управление передаётся этому модулю. Он выполняет каждую команду скрипта, и, при необходимости, переводит              в режим ожиданий.</a:t>
            </a:r>
            <a:endParaRPr lang="ru-RU" dirty="0"/>
          </a:p>
        </p:txBody>
      </p:sp>
      <p:grpSp>
        <p:nvGrpSpPr>
          <p:cNvPr id="4" name="Группа 6"/>
          <p:cNvGrpSpPr/>
          <p:nvPr/>
        </p:nvGrpSpPr>
        <p:grpSpPr>
          <a:xfrm>
            <a:off x="3347864" y="2564904"/>
            <a:ext cx="1224136" cy="615989"/>
            <a:chOff x="1597941" y="50912"/>
            <a:chExt cx="5181191" cy="228129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Прямоугольник 8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10" name="Группа 22"/>
          <p:cNvGrpSpPr/>
          <p:nvPr/>
        </p:nvGrpSpPr>
        <p:grpSpPr>
          <a:xfrm>
            <a:off x="251520" y="1412776"/>
            <a:ext cx="2016224" cy="813737"/>
            <a:chOff x="226329" y="1036702"/>
            <a:chExt cx="3452974" cy="813737"/>
          </a:xfrm>
          <a:solidFill>
            <a:schemeClr val="accent2"/>
          </a:solidFill>
        </p:grpSpPr>
        <p:sp>
          <p:nvSpPr>
            <p:cNvPr id="13" name="Прямоугольник 1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Прямоугольник 13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IST</a:t>
              </a:r>
              <a:endParaRPr lang="ru-RU" sz="3700" kern="1200" dirty="0"/>
            </a:p>
          </p:txBody>
        </p:sp>
      </p:grpSp>
      <p:grpSp>
        <p:nvGrpSpPr>
          <p:cNvPr id="15" name="Группа 16"/>
          <p:cNvGrpSpPr/>
          <p:nvPr/>
        </p:nvGrpSpPr>
        <p:grpSpPr>
          <a:xfrm>
            <a:off x="6588224" y="2564904"/>
            <a:ext cx="1461733" cy="589948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IPT</a:t>
              </a:r>
              <a:endParaRPr lang="ru-RU" sz="3200" kern="1200" dirty="0"/>
            </a:p>
          </p:txBody>
        </p:sp>
      </p:grpSp>
      <p:grpSp>
        <p:nvGrpSpPr>
          <p:cNvPr id="18" name="Группа 6"/>
          <p:cNvGrpSpPr/>
          <p:nvPr/>
        </p:nvGrpSpPr>
        <p:grpSpPr>
          <a:xfrm>
            <a:off x="5364088" y="4541203"/>
            <a:ext cx="1224136" cy="615989"/>
            <a:chOff x="1597941" y="50912"/>
            <a:chExt cx="5181191" cy="2281294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Прямоугольник 19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564904"/>
            <a:ext cx="8229600" cy="4525963"/>
          </a:xfrm>
        </p:spPr>
        <p:txBody>
          <a:bodyPr/>
          <a:lstStyle/>
          <a:p>
            <a:r>
              <a:rPr lang="ru-RU" dirty="0" smtClean="0"/>
              <a:t>Этот модуль хранит все данные, которые создаёт                во время своей работы.</a:t>
            </a:r>
            <a:endParaRPr lang="ru-RU" dirty="0"/>
          </a:p>
        </p:txBody>
      </p:sp>
      <p:grpSp>
        <p:nvGrpSpPr>
          <p:cNvPr id="5" name="Группа 22"/>
          <p:cNvGrpSpPr/>
          <p:nvPr/>
        </p:nvGrpSpPr>
        <p:grpSpPr>
          <a:xfrm>
            <a:off x="2051720" y="3140968"/>
            <a:ext cx="1368152" cy="552179"/>
            <a:chOff x="226329" y="1036702"/>
            <a:chExt cx="3452974" cy="813737"/>
          </a:xfrm>
          <a:solidFill>
            <a:schemeClr val="accent2"/>
          </a:solidFill>
        </p:grpSpPr>
        <p:sp>
          <p:nvSpPr>
            <p:cNvPr id="13" name="Прямоугольник 1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Прямоугольник 13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IST</a:t>
              </a:r>
              <a:endParaRPr lang="ru-RU" sz="3200" kern="1200" dirty="0"/>
            </a:p>
          </p:txBody>
        </p:sp>
      </p:grpSp>
      <p:grpSp>
        <p:nvGrpSpPr>
          <p:cNvPr id="18" name="Группа 10"/>
          <p:cNvGrpSpPr/>
          <p:nvPr/>
        </p:nvGrpSpPr>
        <p:grpSpPr>
          <a:xfrm>
            <a:off x="251520" y="1412776"/>
            <a:ext cx="2016224" cy="813737"/>
            <a:chOff x="226329" y="1036702"/>
            <a:chExt cx="3452974" cy="813737"/>
          </a:xfrm>
          <a:solidFill>
            <a:schemeClr val="tx2">
              <a:lumMod val="75000"/>
            </a:schemeClr>
          </a:solidFill>
        </p:grpSpPr>
        <p:sp>
          <p:nvSpPr>
            <p:cNvPr id="21" name="Прямоугольник 20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Прямоугольник 2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ISV</a:t>
              </a:r>
              <a:endParaRPr lang="ru-RU" sz="3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Структура проекта</a:t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16" name="Содержимое 15"/>
          <p:cNvGraphicFramePr>
            <a:graphicFrameLocks noGrp="1"/>
          </p:cNvGraphicFramePr>
          <p:nvPr>
            <p:ph idx="1"/>
          </p:nvPr>
        </p:nvGraphicFramePr>
        <p:xfrm>
          <a:off x="251520" y="1772816"/>
          <a:ext cx="822960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Группа 6"/>
          <p:cNvGrpSpPr/>
          <p:nvPr/>
        </p:nvGrpSpPr>
        <p:grpSpPr>
          <a:xfrm>
            <a:off x="3707904" y="1084819"/>
            <a:ext cx="1224136" cy="615989"/>
            <a:chOff x="1597941" y="50912"/>
            <a:chExt cx="5181191" cy="2281294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Прямоугольник 11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sp>
        <p:nvSpPr>
          <p:cNvPr id="17" name="Содержимое 2"/>
          <p:cNvSpPr txBox="1">
            <a:spLocks/>
          </p:cNvSpPr>
          <p:nvPr/>
        </p:nvSpPr>
        <p:spPr>
          <a:xfrm>
            <a:off x="251520" y="1063277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Режимы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ожидания               :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Содержимое 2"/>
          <p:cNvSpPr txBox="1">
            <a:spLocks/>
          </p:cNvSpPr>
          <p:nvPr/>
        </p:nvSpPr>
        <p:spPr>
          <a:xfrm>
            <a:off x="2843808" y="1844824"/>
            <a:ext cx="63001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Голосовая команда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Содержимое 2"/>
          <p:cNvSpPr txBox="1">
            <a:spLocks/>
          </p:cNvSpPr>
          <p:nvPr/>
        </p:nvSpPr>
        <p:spPr>
          <a:xfrm>
            <a:off x="2843808" y="2492896"/>
            <a:ext cx="63001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noProof="0" dirty="0" smtClean="0"/>
              <a:t>Нажатие мыши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Содержимое 2"/>
          <p:cNvSpPr txBox="1">
            <a:spLocks/>
          </p:cNvSpPr>
          <p:nvPr/>
        </p:nvSpPr>
        <p:spPr>
          <a:xfrm>
            <a:off x="2843808" y="3068960"/>
            <a:ext cx="63001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Ввод текста с клавиатуры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Содержимое 2"/>
          <p:cNvSpPr txBox="1">
            <a:spLocks/>
          </p:cNvSpPr>
          <p:nvPr/>
        </p:nvSpPr>
        <p:spPr>
          <a:xfrm>
            <a:off x="2843808" y="3645024"/>
            <a:ext cx="63001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Успешно</a:t>
            </a:r>
            <a:endParaRPr kumimoji="0" lang="ru-RU" sz="32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Содержимое 2"/>
          <p:cNvSpPr txBox="1">
            <a:spLocks/>
          </p:cNvSpPr>
          <p:nvPr/>
        </p:nvSpPr>
        <p:spPr>
          <a:xfrm>
            <a:off x="2843808" y="4293096"/>
            <a:ext cx="63001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Ошибка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Содержимое 2"/>
          <p:cNvSpPr txBox="1">
            <a:spLocks/>
          </p:cNvSpPr>
          <p:nvPr/>
        </p:nvSpPr>
        <p:spPr>
          <a:xfrm>
            <a:off x="2843808" y="4941168"/>
            <a:ext cx="63001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Переопределение команды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Содержимое 2"/>
          <p:cNvSpPr txBox="1">
            <a:spLocks/>
          </p:cNvSpPr>
          <p:nvPr/>
        </p:nvSpPr>
        <p:spPr>
          <a:xfrm>
            <a:off x="2843808" y="5517232"/>
            <a:ext cx="63001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Замещение команды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Содержимое 2"/>
          <p:cNvSpPr txBox="1">
            <a:spLocks/>
          </p:cNvSpPr>
          <p:nvPr/>
        </p:nvSpPr>
        <p:spPr>
          <a:xfrm>
            <a:off x="2843808" y="6021288"/>
            <a:ext cx="6300192" cy="576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Замещение</a:t>
            </a:r>
            <a:r>
              <a:rPr lang="en-US" sz="3200" dirty="0" smtClean="0"/>
              <a:t> </a:t>
            </a:r>
            <a:r>
              <a:rPr lang="ru-RU" sz="3200" dirty="0" smtClean="0"/>
              <a:t>приоритетной команды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83768" y="5157192"/>
            <a:ext cx="8229600" cy="1224136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Уведомляет о завершении работы </a:t>
            </a:r>
          </a:p>
          <a:p>
            <a:pPr>
              <a:buNone/>
            </a:pPr>
            <a:r>
              <a:rPr lang="ru-RU" dirty="0" smtClean="0"/>
              <a:t>Через </a:t>
            </a:r>
            <a:r>
              <a:rPr lang="en-US" dirty="0" smtClean="0"/>
              <a:t>OSC</a:t>
            </a:r>
            <a:r>
              <a:rPr lang="ru-RU" dirty="0" smtClean="0"/>
              <a:t>.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251520" y="1412776"/>
            <a:ext cx="2016224" cy="792088"/>
            <a:chOff x="1597941" y="50912"/>
            <a:chExt cx="5181191" cy="2281294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18" name="Группа 22"/>
          <p:cNvGrpSpPr/>
          <p:nvPr/>
        </p:nvGrpSpPr>
        <p:grpSpPr>
          <a:xfrm>
            <a:off x="251520" y="5157191"/>
            <a:ext cx="2016224" cy="813737"/>
            <a:chOff x="226329" y="1036702"/>
            <a:chExt cx="3452974" cy="813737"/>
          </a:xfrm>
          <a:solidFill>
            <a:schemeClr val="accent2"/>
          </a:solidFill>
        </p:grpSpPr>
        <p:sp>
          <p:nvSpPr>
            <p:cNvPr id="19" name="Прямоугольник 18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Прямоугольник 19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IST</a:t>
              </a:r>
              <a:endParaRPr lang="ru-RU" sz="3700" kern="1200" dirty="0"/>
            </a:p>
          </p:txBody>
        </p:sp>
      </p:grpSp>
      <p:grpSp>
        <p:nvGrpSpPr>
          <p:cNvPr id="23" name="Группа 16"/>
          <p:cNvGrpSpPr/>
          <p:nvPr/>
        </p:nvGrpSpPr>
        <p:grpSpPr>
          <a:xfrm>
            <a:off x="251520" y="3861048"/>
            <a:ext cx="2016224" cy="813737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24" name="Прямоугольник 23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IPT</a:t>
              </a:r>
              <a:endParaRPr lang="ru-RU" sz="3700" kern="1200" dirty="0"/>
            </a:p>
          </p:txBody>
        </p:sp>
      </p:grpSp>
      <p:sp>
        <p:nvSpPr>
          <p:cNvPr id="26" name="Содержимое 2"/>
          <p:cNvSpPr txBox="1">
            <a:spLocks/>
          </p:cNvSpPr>
          <p:nvPr/>
        </p:nvSpPr>
        <p:spPr>
          <a:xfrm>
            <a:off x="2555776" y="3789040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Уведомляет о завершении работы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Через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OEC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27" name="Содержимое 2"/>
          <p:cNvSpPr txBox="1">
            <a:spLocks/>
          </p:cNvSpPr>
          <p:nvPr/>
        </p:nvSpPr>
        <p:spPr>
          <a:xfrm>
            <a:off x="662880" y="2420888"/>
            <a:ext cx="8229600" cy="1224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/>
              <a:t>События завершения этапов: </a:t>
            </a:r>
            <a:r>
              <a:rPr lang="en-US" sz="3200" dirty="0" smtClean="0"/>
              <a:t>OEC, OSC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15" name="Содержимое 14"/>
          <p:cNvSpPr>
            <a:spLocks noGrp="1"/>
          </p:cNvSpPr>
          <p:nvPr>
            <p:ph idx="1"/>
          </p:nvPr>
        </p:nvSpPr>
        <p:spPr>
          <a:xfrm>
            <a:off x="251520" y="2332037"/>
            <a:ext cx="8496944" cy="4525963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Создаёт новый            и запускает его</a:t>
            </a:r>
          </a:p>
          <a:p>
            <a:r>
              <a:rPr lang="ru-RU" dirty="0" smtClean="0"/>
              <a:t> Ждёт </a:t>
            </a:r>
            <a:r>
              <a:rPr lang="en-US" dirty="0" smtClean="0"/>
              <a:t>OEC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Если                              </a:t>
            </a:r>
            <a:r>
              <a:rPr lang="en-US" dirty="0" smtClean="0"/>
              <a:t> – </a:t>
            </a:r>
            <a:r>
              <a:rPr lang="ru-RU" dirty="0" smtClean="0"/>
              <a:t>выполняет остальные</a:t>
            </a:r>
          </a:p>
          <a:p>
            <a:pPr lvl="1">
              <a:buNone/>
            </a:pP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/>
              <a:t> </a:t>
            </a:r>
            <a:r>
              <a:rPr lang="ru-RU" dirty="0" smtClean="0"/>
              <a:t>                            </a:t>
            </a:r>
            <a:r>
              <a:rPr lang="en-US" dirty="0" smtClean="0"/>
              <a:t> – </a:t>
            </a:r>
            <a:r>
              <a:rPr lang="ru-RU" dirty="0" smtClean="0"/>
              <a:t>удаляет все             без приоритета</a:t>
            </a:r>
          </a:p>
          <a:p>
            <a:pPr lvl="1"/>
            <a:r>
              <a:rPr lang="ru-RU" dirty="0" smtClean="0"/>
              <a:t>Если                              </a:t>
            </a:r>
            <a:r>
              <a:rPr lang="en-US" dirty="0" smtClean="0"/>
              <a:t> – </a:t>
            </a:r>
            <a:r>
              <a:rPr lang="ru-RU" dirty="0" smtClean="0"/>
              <a:t>удаляет все</a:t>
            </a:r>
          </a:p>
          <a:p>
            <a:pPr lvl="1">
              <a:buNone/>
            </a:pPr>
            <a:endParaRPr lang="ru-RU" dirty="0" smtClean="0"/>
          </a:p>
          <a:p>
            <a:pPr lvl="1"/>
            <a:r>
              <a:rPr lang="ru-RU" dirty="0" smtClean="0"/>
              <a:t>Если                               </a:t>
            </a:r>
            <a:r>
              <a:rPr lang="en-US" dirty="0" smtClean="0"/>
              <a:t>–</a:t>
            </a:r>
            <a:r>
              <a:rPr lang="ru-RU" dirty="0" smtClean="0"/>
              <a:t> единожды</a:t>
            </a:r>
            <a:r>
              <a:rPr lang="en-US" dirty="0" smtClean="0"/>
              <a:t> </a:t>
            </a:r>
            <a:r>
              <a:rPr lang="ru-RU" dirty="0" smtClean="0"/>
              <a:t>игнорирует выполнение остальных             </a:t>
            </a:r>
            <a:endParaRPr lang="en-US" dirty="0" smtClean="0"/>
          </a:p>
        </p:txBody>
      </p:sp>
      <p:grpSp>
        <p:nvGrpSpPr>
          <p:cNvPr id="23" name="Группа 22"/>
          <p:cNvGrpSpPr/>
          <p:nvPr/>
        </p:nvGrpSpPr>
        <p:grpSpPr>
          <a:xfrm>
            <a:off x="251520" y="1412777"/>
            <a:ext cx="2016224" cy="792088"/>
            <a:chOff x="1666494" y="50912"/>
            <a:chExt cx="5181191" cy="2281294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666494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>
            <a:xfrm>
              <a:off x="1666494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err="1" smtClean="0"/>
                <a:t>RSCore</a:t>
              </a:r>
              <a:endParaRPr lang="ru-RU" sz="3700" kern="1200" dirty="0"/>
            </a:p>
          </p:txBody>
        </p:sp>
      </p:grpSp>
      <p:grpSp>
        <p:nvGrpSpPr>
          <p:cNvPr id="36" name="Группа 14"/>
          <p:cNvGrpSpPr/>
          <p:nvPr/>
        </p:nvGrpSpPr>
        <p:grpSpPr>
          <a:xfrm>
            <a:off x="5940152" y="5013176"/>
            <a:ext cx="864096" cy="360040"/>
            <a:chOff x="1597941" y="50912"/>
            <a:chExt cx="5181191" cy="2281294"/>
          </a:xfrm>
        </p:grpSpPr>
        <p:sp>
          <p:nvSpPr>
            <p:cNvPr id="37" name="Прямоугольник 36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Прямоугольник 37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39" name="Группа 14"/>
          <p:cNvGrpSpPr/>
          <p:nvPr/>
        </p:nvGrpSpPr>
        <p:grpSpPr>
          <a:xfrm>
            <a:off x="3131840" y="2348880"/>
            <a:ext cx="1008112" cy="448050"/>
            <a:chOff x="1597941" y="50912"/>
            <a:chExt cx="5181191" cy="2281294"/>
          </a:xfrm>
        </p:grpSpPr>
        <p:sp>
          <p:nvSpPr>
            <p:cNvPr id="40" name="Прямоугольник 39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Прямоугольник 40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45" name="Группа 14"/>
          <p:cNvGrpSpPr/>
          <p:nvPr/>
        </p:nvGrpSpPr>
        <p:grpSpPr>
          <a:xfrm>
            <a:off x="7380312" y="3356992"/>
            <a:ext cx="864096" cy="360040"/>
            <a:chOff x="1597941" y="50912"/>
            <a:chExt cx="5181191" cy="2281294"/>
          </a:xfrm>
        </p:grpSpPr>
        <p:sp>
          <p:nvSpPr>
            <p:cNvPr id="46" name="Прямоугольник 45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Прямоугольник 46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48" name="Группа 14"/>
          <p:cNvGrpSpPr/>
          <p:nvPr/>
        </p:nvGrpSpPr>
        <p:grpSpPr>
          <a:xfrm>
            <a:off x="4355976" y="6237312"/>
            <a:ext cx="864096" cy="360040"/>
            <a:chOff x="1597941" y="50912"/>
            <a:chExt cx="5181191" cy="2281294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Прямоугольник 49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1763688" y="3212976"/>
            <a:ext cx="2232248" cy="432048"/>
            <a:chOff x="144018" y="2167479"/>
            <a:chExt cx="2427567" cy="62361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144018" y="2167479"/>
              <a:ext cx="2427567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Скругленный прямоугольник 4"/>
            <p:cNvSpPr/>
            <p:nvPr/>
          </p:nvSpPr>
          <p:spPr>
            <a:xfrm>
              <a:off x="174460" y="2197921"/>
              <a:ext cx="2366683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Success</a:t>
              </a:r>
              <a:endParaRPr lang="ru-RU" sz="2600" kern="1200" dirty="0"/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1763688" y="4221088"/>
            <a:ext cx="2232248" cy="432048"/>
            <a:chOff x="144018" y="4262949"/>
            <a:chExt cx="2427567" cy="623610"/>
          </a:xfrm>
        </p:grpSpPr>
        <p:sp>
          <p:nvSpPr>
            <p:cNvPr id="58" name="Скругленный прямоугольник 57"/>
            <p:cNvSpPr/>
            <p:nvPr/>
          </p:nvSpPr>
          <p:spPr>
            <a:xfrm>
              <a:off x="144018" y="4262949"/>
              <a:ext cx="2427567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Скругленный прямоугольник 4"/>
            <p:cNvSpPr/>
            <p:nvPr/>
          </p:nvSpPr>
          <p:spPr>
            <a:xfrm>
              <a:off x="174460" y="4293391"/>
              <a:ext cx="2366683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Replacement</a:t>
              </a:r>
              <a:endParaRPr lang="ru-RU" sz="2600" kern="1200" dirty="0"/>
            </a:p>
          </p:txBody>
        </p:sp>
      </p:grpSp>
      <p:grpSp>
        <p:nvGrpSpPr>
          <p:cNvPr id="60" name="Группа 59"/>
          <p:cNvGrpSpPr/>
          <p:nvPr/>
        </p:nvGrpSpPr>
        <p:grpSpPr>
          <a:xfrm>
            <a:off x="1753459" y="5805265"/>
            <a:ext cx="2242477" cy="432047"/>
            <a:chOff x="144018" y="3564459"/>
            <a:chExt cx="2438691" cy="623610"/>
          </a:xfrm>
        </p:grpSpPr>
        <p:sp>
          <p:nvSpPr>
            <p:cNvPr id="61" name="Скругленный прямоугольник 60"/>
            <p:cNvSpPr/>
            <p:nvPr/>
          </p:nvSpPr>
          <p:spPr>
            <a:xfrm>
              <a:off x="144018" y="3564459"/>
              <a:ext cx="2427567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9375220"/>
                <a:satOff val="-14067"/>
                <a:lumOff val="-2288"/>
                <a:alphaOff val="0"/>
              </a:schemeClr>
            </a:fillRef>
            <a:effectRef idx="0">
              <a:schemeClr val="accent3">
                <a:hueOff val="9375220"/>
                <a:satOff val="-14067"/>
                <a:lumOff val="-228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Скругленный прямоугольник 4"/>
            <p:cNvSpPr/>
            <p:nvPr/>
          </p:nvSpPr>
          <p:spPr>
            <a:xfrm>
              <a:off x="216026" y="3564459"/>
              <a:ext cx="2366683" cy="56272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Override</a:t>
              </a:r>
              <a:endParaRPr lang="ru-RU" sz="2600" kern="1200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1763688" y="5013176"/>
            <a:ext cx="2232248" cy="432048"/>
            <a:chOff x="144018" y="4262949"/>
            <a:chExt cx="2427567" cy="623610"/>
          </a:xfrm>
        </p:grpSpPr>
        <p:sp>
          <p:nvSpPr>
            <p:cNvPr id="31" name="Скругленный прямоугольник 30"/>
            <p:cNvSpPr/>
            <p:nvPr/>
          </p:nvSpPr>
          <p:spPr>
            <a:xfrm>
              <a:off x="144018" y="4262949"/>
              <a:ext cx="2427567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Скругленный прямоугольник 4"/>
            <p:cNvSpPr/>
            <p:nvPr/>
          </p:nvSpPr>
          <p:spPr>
            <a:xfrm>
              <a:off x="174460" y="4293391"/>
              <a:ext cx="2366683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000" kern="1200" dirty="0" err="1" smtClean="0"/>
                <a:t>SuperReplacement</a:t>
              </a:r>
              <a:endParaRPr lang="ru-RU" sz="2000" kern="1200" dirty="0"/>
            </a:p>
          </p:txBody>
        </p:sp>
      </p:grpSp>
      <p:grpSp>
        <p:nvGrpSpPr>
          <p:cNvPr id="33" name="Группа 14"/>
          <p:cNvGrpSpPr/>
          <p:nvPr/>
        </p:nvGrpSpPr>
        <p:grpSpPr>
          <a:xfrm>
            <a:off x="5940152" y="4293096"/>
            <a:ext cx="864096" cy="360040"/>
            <a:chOff x="1597941" y="50912"/>
            <a:chExt cx="5181191" cy="2281294"/>
          </a:xfrm>
        </p:grpSpPr>
        <p:sp>
          <p:nvSpPr>
            <p:cNvPr id="34" name="Прямоугольник 33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Прямоугольник 34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15" name="Содержимое 14"/>
          <p:cNvSpPr>
            <a:spLocks noGrp="1"/>
          </p:cNvSpPr>
          <p:nvPr>
            <p:ph idx="1"/>
          </p:nvPr>
        </p:nvSpPr>
        <p:spPr>
          <a:xfrm>
            <a:off x="251520" y="2332037"/>
            <a:ext cx="8496944" cy="4525963"/>
          </a:xfrm>
        </p:spPr>
        <p:txBody>
          <a:bodyPr/>
          <a:lstStyle/>
          <a:p>
            <a:r>
              <a:rPr lang="ru-RU" dirty="0" smtClean="0"/>
              <a:t>Ждёт </a:t>
            </a:r>
            <a:r>
              <a:rPr lang="en-US" dirty="0" smtClean="0"/>
              <a:t>OSC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Если                              </a:t>
            </a:r>
            <a:r>
              <a:rPr lang="en-US" dirty="0" smtClean="0"/>
              <a:t> – </a:t>
            </a:r>
            <a:r>
              <a:rPr lang="ru-RU" dirty="0" smtClean="0"/>
              <a:t>проверяет наличие невыполненных команд текущего скрипта, после чего удаляет              из списка.  </a:t>
            </a:r>
          </a:p>
        </p:txBody>
      </p:sp>
      <p:grpSp>
        <p:nvGrpSpPr>
          <p:cNvPr id="3" name="Группа 22"/>
          <p:cNvGrpSpPr/>
          <p:nvPr/>
        </p:nvGrpSpPr>
        <p:grpSpPr>
          <a:xfrm>
            <a:off x="251520" y="1412777"/>
            <a:ext cx="2016224" cy="792088"/>
            <a:chOff x="1666494" y="50912"/>
            <a:chExt cx="5181191" cy="2281294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666494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>
            <a:xfrm>
              <a:off x="1666494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err="1" smtClean="0"/>
                <a:t>RSCore</a:t>
              </a:r>
              <a:endParaRPr lang="ru-RU" sz="3700" kern="1200" dirty="0"/>
            </a:p>
          </p:txBody>
        </p:sp>
      </p:grpSp>
      <p:grpSp>
        <p:nvGrpSpPr>
          <p:cNvPr id="7" name="Группа 14"/>
          <p:cNvGrpSpPr/>
          <p:nvPr/>
        </p:nvGrpSpPr>
        <p:grpSpPr>
          <a:xfrm>
            <a:off x="3059832" y="3861048"/>
            <a:ext cx="1008112" cy="448050"/>
            <a:chOff x="1597941" y="50912"/>
            <a:chExt cx="5181191" cy="2281294"/>
          </a:xfrm>
        </p:grpSpPr>
        <p:sp>
          <p:nvSpPr>
            <p:cNvPr id="49" name="Прямоугольник 48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Прямоугольник 49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8" name="Группа 50"/>
          <p:cNvGrpSpPr/>
          <p:nvPr/>
        </p:nvGrpSpPr>
        <p:grpSpPr>
          <a:xfrm>
            <a:off x="1763688" y="2924944"/>
            <a:ext cx="2427567" cy="504056"/>
            <a:chOff x="144018" y="2167479"/>
            <a:chExt cx="2427567" cy="62361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144018" y="2167479"/>
              <a:ext cx="2427567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Скругленный прямоугольник 4"/>
            <p:cNvSpPr/>
            <p:nvPr/>
          </p:nvSpPr>
          <p:spPr>
            <a:xfrm>
              <a:off x="174460" y="2197921"/>
              <a:ext cx="2366683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Success</a:t>
              </a:r>
              <a:endParaRPr lang="ru-RU" sz="26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4" name="Группа 16"/>
          <p:cNvGrpSpPr/>
          <p:nvPr/>
        </p:nvGrpSpPr>
        <p:grpSpPr>
          <a:xfrm>
            <a:off x="251520" y="1412776"/>
            <a:ext cx="2016224" cy="813737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5" name="Прямоугольник 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Прямоугольник 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IPT</a:t>
              </a:r>
              <a:endParaRPr lang="ru-RU" sz="3700" kern="1200" dirty="0"/>
            </a:p>
          </p:txBody>
        </p:sp>
      </p:grp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6252462" y="3950712"/>
            <a:ext cx="3072066" cy="35107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Является ли фраза</a:t>
            </a:r>
          </a:p>
          <a:p>
            <a:pPr>
              <a:buNone/>
            </a:pPr>
            <a:r>
              <a:rPr lang="ru-RU" dirty="0" smtClean="0"/>
              <a:t>дочерней от другой</a:t>
            </a:r>
          </a:p>
          <a:p>
            <a:pPr>
              <a:buNone/>
            </a:pP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251520" y="2420888"/>
            <a:ext cx="2836465" cy="1418232"/>
            <a:chOff x="72017" y="360049"/>
            <a:chExt cx="3656707" cy="1828353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72017" y="360049"/>
              <a:ext cx="3656707" cy="18283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4"/>
            <p:cNvSpPr/>
            <p:nvPr/>
          </p:nvSpPr>
          <p:spPr>
            <a:xfrm>
              <a:off x="125568" y="413600"/>
              <a:ext cx="3549605" cy="1721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80010" bIns="53340" numCol="1" spcCol="1270" anchor="ctr" anchorCtr="0">
              <a:noAutofit/>
            </a:bodyPr>
            <a:lstStyle/>
            <a:p>
              <a:pPr lvl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Dynamic Phrase</a:t>
              </a:r>
              <a:endParaRPr lang="en-US" sz="4200" kern="120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084168" y="2420888"/>
            <a:ext cx="2836465" cy="1418232"/>
            <a:chOff x="4464490" y="360049"/>
            <a:chExt cx="3656707" cy="1828353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4464490" y="360049"/>
              <a:ext cx="3656707" cy="182835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Скругленный прямоугольник 6"/>
            <p:cNvSpPr/>
            <p:nvPr/>
          </p:nvSpPr>
          <p:spPr>
            <a:xfrm>
              <a:off x="4518041" y="413600"/>
              <a:ext cx="3549605" cy="17212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80010" bIns="53340" numCol="1" spcCol="1270" anchor="ctr" anchorCtr="0">
              <a:noAutofit/>
            </a:bodyPr>
            <a:lstStyle/>
            <a:p>
              <a:pPr lvl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Parent</a:t>
              </a:r>
              <a:endParaRPr lang="ru-RU" sz="4200" kern="1200" dirty="0"/>
            </a:p>
          </p:txBody>
        </p:sp>
      </p:grpSp>
      <p:sp>
        <p:nvSpPr>
          <p:cNvPr id="18" name="Содержимое 10"/>
          <p:cNvSpPr txBox="1">
            <a:spLocks/>
          </p:cNvSpPr>
          <p:nvPr/>
        </p:nvSpPr>
        <p:spPr>
          <a:xfrm>
            <a:off x="322900" y="3950712"/>
            <a:ext cx="2736932" cy="351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Является ли фраза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noProof="0" dirty="0" smtClean="0"/>
              <a:t>о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дноразовой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3175695" y="2420888"/>
            <a:ext cx="2836465" cy="1418232"/>
            <a:chOff x="72017" y="360049"/>
            <a:chExt cx="3656707" cy="1828353"/>
          </a:xfrm>
          <a:solidFill>
            <a:srgbClr val="C00000"/>
          </a:solidFill>
        </p:grpSpPr>
        <p:sp>
          <p:nvSpPr>
            <p:cNvPr id="20" name="Скругленный прямоугольник 19"/>
            <p:cNvSpPr/>
            <p:nvPr/>
          </p:nvSpPr>
          <p:spPr>
            <a:xfrm>
              <a:off x="72017" y="360049"/>
              <a:ext cx="3656707" cy="182835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Скругленный прямоугольник 4"/>
            <p:cNvSpPr/>
            <p:nvPr/>
          </p:nvSpPr>
          <p:spPr>
            <a:xfrm>
              <a:off x="125568" y="413600"/>
              <a:ext cx="3549605" cy="172125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53340" rIns="80010" bIns="53340" numCol="1" spcCol="1270" anchor="ctr" anchorCtr="0">
              <a:noAutofit/>
            </a:bodyPr>
            <a:lstStyle/>
            <a:p>
              <a:pPr lvl="0" algn="ctr" defTabSz="1866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200" kern="1200" dirty="0" smtClean="0"/>
                <a:t>Priority Phrase</a:t>
              </a:r>
              <a:endParaRPr lang="en-US" sz="4200" kern="1200" dirty="0"/>
            </a:p>
          </p:txBody>
        </p:sp>
      </p:grpSp>
      <p:sp>
        <p:nvSpPr>
          <p:cNvPr id="22" name="Содержимое 10"/>
          <p:cNvSpPr txBox="1">
            <a:spLocks/>
          </p:cNvSpPr>
          <p:nvPr/>
        </p:nvSpPr>
        <p:spPr>
          <a:xfrm>
            <a:off x="3275856" y="3933056"/>
            <a:ext cx="2736932" cy="351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Является ли фраза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noProof="0" dirty="0" smtClean="0"/>
              <a:t>приоритетной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15" name="Содержимое 14"/>
          <p:cNvSpPr>
            <a:spLocks noGrp="1"/>
          </p:cNvSpPr>
          <p:nvPr>
            <p:ph idx="1"/>
          </p:nvPr>
        </p:nvSpPr>
        <p:spPr>
          <a:xfrm>
            <a:off x="251520" y="4447653"/>
            <a:ext cx="8496944" cy="4525963"/>
          </a:xfrm>
        </p:spPr>
        <p:txBody>
          <a:bodyPr/>
          <a:lstStyle/>
          <a:p>
            <a:r>
              <a:rPr lang="en-US" dirty="0" smtClean="0"/>
              <a:t>OSC</a:t>
            </a:r>
            <a:r>
              <a:rPr lang="ru-RU" dirty="0" smtClean="0"/>
              <a:t>: </a:t>
            </a:r>
          </a:p>
          <a:p>
            <a:pPr lvl="1"/>
            <a:r>
              <a:rPr lang="ru-RU" dirty="0" smtClean="0"/>
              <a:t>Если                              </a:t>
            </a:r>
            <a:r>
              <a:rPr lang="en-US" dirty="0" smtClean="0"/>
              <a:t> – </a:t>
            </a:r>
            <a:r>
              <a:rPr lang="ru-RU" dirty="0" smtClean="0"/>
              <a:t>удаляет все дочерние команды от той, которая только что завершилась, а также удаляет все команды-«болванки».</a:t>
            </a:r>
          </a:p>
        </p:txBody>
      </p:sp>
      <p:grpSp>
        <p:nvGrpSpPr>
          <p:cNvPr id="3" name="Группа 22"/>
          <p:cNvGrpSpPr/>
          <p:nvPr/>
        </p:nvGrpSpPr>
        <p:grpSpPr>
          <a:xfrm>
            <a:off x="251520" y="1412777"/>
            <a:ext cx="2016224" cy="792088"/>
            <a:chOff x="1666494" y="50912"/>
            <a:chExt cx="5181191" cy="2281294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666494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Прямоугольник 28"/>
            <p:cNvSpPr/>
            <p:nvPr/>
          </p:nvSpPr>
          <p:spPr>
            <a:xfrm>
              <a:off x="1666494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err="1" smtClean="0"/>
                <a:t>RSCore</a:t>
              </a:r>
              <a:endParaRPr lang="ru-RU" sz="3700" kern="1200" dirty="0"/>
            </a:p>
          </p:txBody>
        </p:sp>
      </p:grpSp>
      <p:grpSp>
        <p:nvGrpSpPr>
          <p:cNvPr id="5" name="Группа 50"/>
          <p:cNvGrpSpPr/>
          <p:nvPr/>
        </p:nvGrpSpPr>
        <p:grpSpPr>
          <a:xfrm>
            <a:off x="1835696" y="5040560"/>
            <a:ext cx="2427567" cy="504056"/>
            <a:chOff x="144018" y="2167479"/>
            <a:chExt cx="2427567" cy="623610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144018" y="2167479"/>
              <a:ext cx="2427567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Скругленный прямоугольник 4"/>
            <p:cNvSpPr/>
            <p:nvPr/>
          </p:nvSpPr>
          <p:spPr>
            <a:xfrm>
              <a:off x="174460" y="2197921"/>
              <a:ext cx="2366683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Success</a:t>
              </a:r>
              <a:endParaRPr lang="ru-RU" sz="2600" kern="1200" dirty="0"/>
            </a:p>
          </p:txBody>
        </p:sp>
      </p:grpSp>
      <p:sp>
        <p:nvSpPr>
          <p:cNvPr id="13" name="Содержимое 14"/>
          <p:cNvSpPr txBox="1">
            <a:spLocks/>
          </p:cNvSpPr>
          <p:nvPr/>
        </p:nvSpPr>
        <p:spPr>
          <a:xfrm>
            <a:off x="323528" y="2332037"/>
            <a:ext cx="84969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lang="en-US" sz="3200" dirty="0"/>
              <a:t>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                            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удаляет все дочерние команды от 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команд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ожидающих </a:t>
            </a: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8" name="Группа 17"/>
          <p:cNvGrpSpPr/>
          <p:nvPr/>
        </p:nvGrpSpPr>
        <p:grpSpPr>
          <a:xfrm>
            <a:off x="1907704" y="2924944"/>
            <a:ext cx="2427567" cy="504056"/>
            <a:chOff x="144018" y="4262949"/>
            <a:chExt cx="2427567" cy="623610"/>
          </a:xfrm>
        </p:grpSpPr>
        <p:sp>
          <p:nvSpPr>
            <p:cNvPr id="19" name="Скругленный прямоугольник 18"/>
            <p:cNvSpPr/>
            <p:nvPr/>
          </p:nvSpPr>
          <p:spPr>
            <a:xfrm>
              <a:off x="144018" y="4262949"/>
              <a:ext cx="2427567" cy="62361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4"/>
            <p:cNvSpPr/>
            <p:nvPr/>
          </p:nvSpPr>
          <p:spPr>
            <a:xfrm>
              <a:off x="174460" y="4293391"/>
              <a:ext cx="2366683" cy="5627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lvl="0" algn="ctr" defTabSz="11557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kern="1200" dirty="0" smtClean="0"/>
                <a:t>Replacement</a:t>
              </a:r>
              <a:endParaRPr lang="ru-RU" sz="2600" kern="1200" dirty="0"/>
            </a:p>
          </p:txBody>
        </p:sp>
      </p:grpSp>
      <p:grpSp>
        <p:nvGrpSpPr>
          <p:cNvPr id="21" name="Группа 14"/>
          <p:cNvGrpSpPr/>
          <p:nvPr/>
        </p:nvGrpSpPr>
        <p:grpSpPr>
          <a:xfrm>
            <a:off x="6228184" y="3429000"/>
            <a:ext cx="1008112" cy="448050"/>
            <a:chOff x="1597941" y="50912"/>
            <a:chExt cx="5181191" cy="2281294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Прямоугольник 22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016224" cy="813737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5" name="Прямоугольник 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Прямоугольник 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IPT</a:t>
              </a:r>
              <a:endParaRPr lang="ru-RU" sz="3700" kern="1200" dirty="0"/>
            </a:p>
          </p:txBody>
        </p:sp>
      </p:grpSp>
      <p:sp>
        <p:nvSpPr>
          <p:cNvPr id="15" name="Скругленный прямоугольник 6"/>
          <p:cNvSpPr/>
          <p:nvPr/>
        </p:nvSpPr>
        <p:spPr>
          <a:xfrm>
            <a:off x="4993434" y="2568374"/>
            <a:ext cx="3549605" cy="1721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80010" bIns="53340" numCol="1" spcCol="1270" anchor="ctr" anchorCtr="0">
            <a:noAutofit/>
          </a:bodyPr>
          <a:lstStyle/>
          <a:p>
            <a:pPr lvl="0" algn="ctr" defTabSz="1866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Parent</a:t>
            </a:r>
            <a:endParaRPr lang="ru-RU" sz="4200" kern="1200" dirty="0"/>
          </a:p>
        </p:txBody>
      </p:sp>
      <p:sp>
        <p:nvSpPr>
          <p:cNvPr id="18" name="Содержимое 10"/>
          <p:cNvSpPr txBox="1">
            <a:spLocks/>
          </p:cNvSpPr>
          <p:nvPr/>
        </p:nvSpPr>
        <p:spPr>
          <a:xfrm>
            <a:off x="395536" y="2492896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Может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добавлять в</a:t>
            </a:r>
            <a:r>
              <a:rPr lang="ru-RU" sz="3200" dirty="0"/>
              <a:t> </a:t>
            </a:r>
            <a:r>
              <a:rPr lang="ru-RU" sz="3200" dirty="0" smtClean="0"/>
              <a:t>           новые              , которые будут его дочерними.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" name="Группа 16"/>
          <p:cNvGrpSpPr/>
          <p:nvPr/>
        </p:nvGrpSpPr>
        <p:grpSpPr>
          <a:xfrm>
            <a:off x="6156176" y="2564904"/>
            <a:ext cx="1152128" cy="464992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21" name="Прямоугольник 20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Прямоугольник 2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IPT</a:t>
              </a:r>
              <a:endParaRPr lang="ru-RU" sz="3700" kern="1200" dirty="0"/>
            </a:p>
          </p:txBody>
        </p:sp>
      </p:grpSp>
      <p:grpSp>
        <p:nvGrpSpPr>
          <p:cNvPr id="23" name="Группа 14"/>
          <p:cNvGrpSpPr/>
          <p:nvPr/>
        </p:nvGrpSpPr>
        <p:grpSpPr>
          <a:xfrm>
            <a:off x="3851920" y="2564904"/>
            <a:ext cx="1008112" cy="448050"/>
            <a:chOff x="1597941" y="50912"/>
            <a:chExt cx="5181191" cy="2281294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15" name="Скругленный прямоугольник 6"/>
          <p:cNvSpPr/>
          <p:nvPr/>
        </p:nvSpPr>
        <p:spPr>
          <a:xfrm>
            <a:off x="4993434" y="2568374"/>
            <a:ext cx="3549605" cy="17212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53340" rIns="80010" bIns="53340" numCol="1" spcCol="1270" anchor="ctr" anchorCtr="0">
            <a:noAutofit/>
          </a:bodyPr>
          <a:lstStyle/>
          <a:p>
            <a:pPr lvl="0" algn="ctr" defTabSz="18669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4200" kern="1200" dirty="0" smtClean="0"/>
              <a:t>Parent</a:t>
            </a:r>
            <a:endParaRPr lang="ru-RU" sz="4200" kern="1200" dirty="0"/>
          </a:p>
        </p:txBody>
      </p:sp>
      <p:sp>
        <p:nvSpPr>
          <p:cNvPr id="18" name="Содержимое 10"/>
          <p:cNvSpPr txBox="1">
            <a:spLocks/>
          </p:cNvSpPr>
          <p:nvPr/>
        </p:nvSpPr>
        <p:spPr>
          <a:xfrm>
            <a:off x="395536" y="2492896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Содержит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все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,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,              </a:t>
            </a:r>
            <a:r>
              <a:rPr lang="ru-RU" sz="3200" dirty="0"/>
              <a:t> </a:t>
            </a:r>
            <a:r>
              <a:rPr lang="ru-RU" sz="3200" dirty="0" smtClean="0"/>
              <a:t>и обеспечивает к ним доступ по имени.</a:t>
            </a: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4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rgbClr val="179DAF"/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err="1" smtClean="0"/>
                <a:t>SiaLibrary</a:t>
              </a:r>
              <a:endParaRPr lang="ru-RU" sz="3700" kern="1200" dirty="0"/>
            </a:p>
          </p:txBody>
        </p:sp>
      </p:grpSp>
      <p:grpSp>
        <p:nvGrpSpPr>
          <p:cNvPr id="19" name="Группа 16"/>
          <p:cNvGrpSpPr/>
          <p:nvPr/>
        </p:nvGrpSpPr>
        <p:grpSpPr>
          <a:xfrm>
            <a:off x="2915816" y="2492895"/>
            <a:ext cx="1248917" cy="576064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20" name="Прямоугольник 19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Прямоугольник 2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IPT</a:t>
              </a:r>
              <a:endParaRPr lang="ru-RU" sz="3200" kern="1200" dirty="0"/>
            </a:p>
          </p:txBody>
        </p:sp>
      </p:grpSp>
      <p:grpSp>
        <p:nvGrpSpPr>
          <p:cNvPr id="26" name="Группа 22"/>
          <p:cNvGrpSpPr/>
          <p:nvPr/>
        </p:nvGrpSpPr>
        <p:grpSpPr>
          <a:xfrm>
            <a:off x="4355976" y="2492896"/>
            <a:ext cx="1368152" cy="576064"/>
            <a:chOff x="226329" y="1036702"/>
            <a:chExt cx="3452974" cy="813737"/>
          </a:xfrm>
          <a:solidFill>
            <a:schemeClr val="accent2"/>
          </a:solidFill>
        </p:grpSpPr>
        <p:sp>
          <p:nvSpPr>
            <p:cNvPr id="27" name="Прямоугольник 2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Прямоугольник 27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IST</a:t>
              </a:r>
              <a:endParaRPr lang="ru-RU" sz="3200" kern="1200" dirty="0"/>
            </a:p>
          </p:txBody>
        </p:sp>
      </p:grpSp>
      <p:grpSp>
        <p:nvGrpSpPr>
          <p:cNvPr id="29" name="Группа 16"/>
          <p:cNvGrpSpPr/>
          <p:nvPr/>
        </p:nvGrpSpPr>
        <p:grpSpPr>
          <a:xfrm>
            <a:off x="5940152" y="2492895"/>
            <a:ext cx="1248917" cy="576064"/>
            <a:chOff x="226329" y="1036702"/>
            <a:chExt cx="3452974" cy="813737"/>
          </a:xfrm>
          <a:solidFill>
            <a:srgbClr val="179DAF"/>
          </a:solidFill>
        </p:grpSpPr>
        <p:sp>
          <p:nvSpPr>
            <p:cNvPr id="30" name="Прямоугольник 29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Прямоугольник 30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IPAT</a:t>
              </a:r>
              <a:endParaRPr lang="ru-RU" sz="3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Голосовое управление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Телефоны</a:t>
            </a:r>
          </a:p>
          <a:p>
            <a:r>
              <a:rPr lang="ru-RU" dirty="0" smtClean="0"/>
              <a:t>Автомобили</a:t>
            </a:r>
          </a:p>
          <a:p>
            <a:r>
              <a:rPr lang="ru-RU" dirty="0" smtClean="0"/>
              <a:t>Бытовая техника</a:t>
            </a:r>
          </a:p>
          <a:p>
            <a:r>
              <a:rPr lang="ru-RU" dirty="0" smtClean="0"/>
              <a:t>Персональные компьютеры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rgbClr val="FFC000"/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smtClean="0"/>
                <a:t>XML</a:t>
              </a:r>
              <a:endParaRPr lang="ru-RU" sz="3700" kern="1200" dirty="0"/>
            </a:p>
          </p:txBody>
        </p:sp>
      </p:grpSp>
      <p:grpSp>
        <p:nvGrpSpPr>
          <p:cNvPr id="4" name="Группа 16"/>
          <p:cNvGrpSpPr/>
          <p:nvPr/>
        </p:nvGrpSpPr>
        <p:grpSpPr>
          <a:xfrm>
            <a:off x="6948264" y="2393524"/>
            <a:ext cx="1152128" cy="531420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20" name="Прямоугольник 19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Прямоугольник 2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IPT</a:t>
              </a:r>
              <a:endParaRPr lang="ru-RU" sz="32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Содержит данные</a:t>
            </a:r>
            <a:r>
              <a:rPr lang="ru-RU" sz="3200" dirty="0" smtClean="0"/>
              <a:t>, необходимые для</a:t>
            </a: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2924944"/>
            <a:ext cx="72961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rgbClr val="FFC000"/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smtClean="0"/>
                <a:t>XML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3995936" y="2323728"/>
            <a:ext cx="489654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Корневой узел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323728"/>
            <a:ext cx="23622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852936"/>
            <a:ext cx="158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3429000"/>
            <a:ext cx="1057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005064"/>
            <a:ext cx="1123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Содержимое 10"/>
          <p:cNvSpPr txBox="1">
            <a:spLocks/>
          </p:cNvSpPr>
          <p:nvPr/>
        </p:nvSpPr>
        <p:spPr>
          <a:xfrm>
            <a:off x="3995936" y="2708920"/>
            <a:ext cx="5004048" cy="10081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Узел параметров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загрузки компонентов базы</a:t>
            </a:r>
          </a:p>
        </p:txBody>
      </p:sp>
      <p:sp>
        <p:nvSpPr>
          <p:cNvPr id="24" name="Содержимое 10"/>
          <p:cNvSpPr txBox="1">
            <a:spLocks/>
          </p:cNvSpPr>
          <p:nvPr/>
        </p:nvSpPr>
        <p:spPr>
          <a:xfrm>
            <a:off x="1331640" y="3429000"/>
            <a:ext cx="295232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IST, IPT, IPAT</a:t>
            </a: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Содержимое 10"/>
          <p:cNvSpPr txBox="1">
            <a:spLocks/>
          </p:cNvSpPr>
          <p:nvPr/>
        </p:nvSpPr>
        <p:spPr>
          <a:xfrm>
            <a:off x="1331640" y="3861048"/>
            <a:ext cx="3888432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 класса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8630" y="5119464"/>
            <a:ext cx="31432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5767536"/>
            <a:ext cx="105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6127576"/>
            <a:ext cx="29051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Содержимое 10"/>
          <p:cNvSpPr txBox="1">
            <a:spLocks/>
          </p:cNvSpPr>
          <p:nvPr/>
        </p:nvSpPr>
        <p:spPr>
          <a:xfrm>
            <a:off x="1547664" y="5589240"/>
            <a:ext cx="295232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 класса</a:t>
            </a:r>
          </a:p>
        </p:txBody>
      </p:sp>
      <p:sp>
        <p:nvSpPr>
          <p:cNvPr id="27" name="Содержимое 10"/>
          <p:cNvSpPr txBox="1">
            <a:spLocks/>
          </p:cNvSpPr>
          <p:nvPr/>
        </p:nvSpPr>
        <p:spPr>
          <a:xfrm>
            <a:off x="3347864" y="6093296"/>
            <a:ext cx="5796136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имя библиотеки обработчиков</a:t>
            </a:r>
          </a:p>
        </p:txBody>
      </p:sp>
      <p:sp>
        <p:nvSpPr>
          <p:cNvPr id="28" name="Содержимое 10"/>
          <p:cNvSpPr txBox="1">
            <a:spLocks/>
          </p:cNvSpPr>
          <p:nvPr/>
        </p:nvSpPr>
        <p:spPr>
          <a:xfrm>
            <a:off x="3635896" y="5013176"/>
            <a:ext cx="489654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Узел </a:t>
            </a:r>
            <a:r>
              <a:rPr lang="en-US" sz="3200" dirty="0" smtClean="0"/>
              <a:t> </a:t>
            </a:r>
            <a:r>
              <a:rPr lang="ru-RU" sz="3200" dirty="0" smtClean="0"/>
              <a:t>параметров </a:t>
            </a:r>
            <a:r>
              <a:rPr lang="en-US" sz="3200" dirty="0" smtClean="0"/>
              <a:t>IPT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520" y="4437112"/>
            <a:ext cx="28384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Содержимое 10"/>
          <p:cNvSpPr txBox="1">
            <a:spLocks/>
          </p:cNvSpPr>
          <p:nvPr/>
        </p:nvSpPr>
        <p:spPr>
          <a:xfrm>
            <a:off x="3203848" y="4365104"/>
            <a:ext cx="5544616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 - SE, ET</a:t>
            </a: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rgbClr val="FFC000"/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smtClean="0"/>
                <a:t>XML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2987824" y="2276872"/>
            <a:ext cx="4896544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Узел вызова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IPT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348880"/>
            <a:ext cx="1533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852936"/>
            <a:ext cx="1362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Содержимое 10"/>
          <p:cNvSpPr txBox="1">
            <a:spLocks/>
          </p:cNvSpPr>
          <p:nvPr/>
        </p:nvSpPr>
        <p:spPr>
          <a:xfrm>
            <a:off x="2987824" y="2852936"/>
            <a:ext cx="295232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фраза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789040"/>
            <a:ext cx="1905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Содержимое 10"/>
          <p:cNvSpPr txBox="1">
            <a:spLocks/>
          </p:cNvSpPr>
          <p:nvPr/>
        </p:nvSpPr>
        <p:spPr>
          <a:xfrm>
            <a:off x="2987824" y="3717032"/>
            <a:ext cx="640871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Узел лексики (для команды </a:t>
            </a:r>
            <a:r>
              <a:rPr lang="en-US" sz="3200" dirty="0" smtClean="0"/>
              <a:t>speak)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5536" y="4330427"/>
            <a:ext cx="20574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Содержимое 10"/>
          <p:cNvSpPr txBox="1">
            <a:spLocks/>
          </p:cNvSpPr>
          <p:nvPr/>
        </p:nvSpPr>
        <p:spPr>
          <a:xfrm>
            <a:off x="2915816" y="4293096"/>
            <a:ext cx="640871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уровень отношений (0-100)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4831432"/>
            <a:ext cx="13525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Содержимое 10"/>
          <p:cNvSpPr txBox="1">
            <a:spLocks/>
          </p:cNvSpPr>
          <p:nvPr/>
        </p:nvSpPr>
        <p:spPr>
          <a:xfrm>
            <a:off x="2915816" y="4797152"/>
            <a:ext cx="6408712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</a:t>
            </a: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набор фраз (случайные фразы)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5343872"/>
            <a:ext cx="13620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Содержимое 10"/>
          <p:cNvSpPr txBox="1">
            <a:spLocks/>
          </p:cNvSpPr>
          <p:nvPr/>
        </p:nvSpPr>
        <p:spPr>
          <a:xfrm>
            <a:off x="2915816" y="5301208"/>
            <a:ext cx="2952328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фраза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chemeClr val="accent3">
              <a:lumMod val="7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err="1" smtClean="0"/>
                <a:t>SiaScript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Должен реализовывать:</a:t>
            </a: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>
                <a:solidFill>
                  <a:srgbClr val="00B050"/>
                </a:solidFill>
              </a:rPr>
              <a:t>Даты, числа, </a:t>
            </a:r>
            <a:r>
              <a:rPr lang="ru-RU" sz="3200" dirty="0" smtClean="0">
                <a:solidFill>
                  <a:srgbClr val="00B050"/>
                </a:solidFill>
              </a:rPr>
              <a:t>время, </a:t>
            </a:r>
            <a:r>
              <a:rPr lang="ru-RU" sz="3200" dirty="0" smtClean="0">
                <a:solidFill>
                  <a:srgbClr val="00B050"/>
                </a:solidFill>
              </a:rPr>
              <a:t>строки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>
                <a:solidFill>
                  <a:srgbClr val="00B050"/>
                </a:solidFill>
              </a:rPr>
              <a:t>Фраза пользователя</a:t>
            </a:r>
            <a:r>
              <a:rPr lang="ru-RU" sz="3200" dirty="0" smtClean="0"/>
              <a:t>, её отдельные части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>
                <a:solidFill>
                  <a:srgbClr val="00B050"/>
                </a:solidFill>
              </a:rPr>
              <a:t>Управление дочерними </a:t>
            </a:r>
            <a:r>
              <a:rPr lang="en-US" sz="3200" dirty="0" smtClean="0">
                <a:solidFill>
                  <a:srgbClr val="00B050"/>
                </a:solidFill>
              </a:rPr>
              <a:t>IPT</a:t>
            </a:r>
            <a:r>
              <a:rPr lang="ru-RU" sz="3200" dirty="0" smtClean="0">
                <a:solidFill>
                  <a:srgbClr val="00B050"/>
                </a:solidFill>
              </a:rPr>
              <a:t>, </a:t>
            </a:r>
            <a:r>
              <a:rPr lang="en-US" sz="3200" dirty="0" smtClean="0">
                <a:solidFill>
                  <a:srgbClr val="00B050"/>
                </a:solidFill>
              </a:rPr>
              <a:t>IST, IPAT</a:t>
            </a:r>
            <a:endParaRPr lang="ru-RU" sz="3200" dirty="0" smtClean="0">
              <a:solidFill>
                <a:srgbClr val="00B050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XML</a:t>
            </a:r>
            <a:r>
              <a:rPr lang="ru-RU" sz="3200" dirty="0" smtClean="0"/>
              <a:t> </a:t>
            </a:r>
            <a:r>
              <a:rPr lang="ru-RU" sz="3200" dirty="0" smtClean="0"/>
              <a:t>в рамках конфигурации </a:t>
            </a:r>
            <a:r>
              <a:rPr lang="en-US" sz="3200" dirty="0" smtClean="0"/>
              <a:t>IPT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>
                <a:solidFill>
                  <a:srgbClr val="00B050"/>
                </a:solidFill>
              </a:rPr>
              <a:t>Параметры эмоциональной </a:t>
            </a:r>
            <a:r>
              <a:rPr lang="ru-RU" sz="3200" dirty="0" smtClean="0">
                <a:solidFill>
                  <a:srgbClr val="00B050"/>
                </a:solidFill>
              </a:rPr>
              <a:t>окраски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Асинхронные команды</a:t>
            </a: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chemeClr val="accent3">
              <a:lumMod val="7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err="1" smtClean="0"/>
                <a:t>SiaScript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Доступ ко всем параметрам </a:t>
            </a:r>
            <a:r>
              <a:rPr lang="en-US" sz="3200" dirty="0" smtClean="0"/>
              <a:t>IPT </a:t>
            </a:r>
            <a:r>
              <a:rPr lang="ru-RU" sz="3200" dirty="0" smtClean="0"/>
              <a:t>и </a:t>
            </a:r>
            <a:r>
              <a:rPr lang="en-US" sz="3200" dirty="0" smtClean="0"/>
              <a:t>ISV</a:t>
            </a: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Запуск сторонних процессов и программ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Доступ к файловой системе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Функции узкого, специального назначения</a:t>
            </a:r>
            <a:r>
              <a:rPr lang="en-US" sz="3200" dirty="0" smtClean="0"/>
              <a:t> </a:t>
            </a: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chemeClr val="accent3">
              <a:lumMod val="7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err="1" smtClean="0"/>
                <a:t>SiaScript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20888"/>
            <a:ext cx="28479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chemeClr val="accent1">
              <a:lumMod val="7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Project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251520" y="4021907"/>
            <a:ext cx="2664296" cy="16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Приложение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Группа 16"/>
          <p:cNvGrpSpPr/>
          <p:nvPr/>
        </p:nvGrpSpPr>
        <p:grpSpPr>
          <a:xfrm>
            <a:off x="251520" y="2564904"/>
            <a:ext cx="2592288" cy="1080120"/>
            <a:chOff x="226329" y="1036702"/>
            <a:chExt cx="3452974" cy="813737"/>
          </a:xfrm>
          <a:solidFill>
            <a:schemeClr val="bg2">
              <a:lumMod val="25000"/>
            </a:schemeClr>
          </a:solidFill>
        </p:grpSpPr>
        <p:sp>
          <p:nvSpPr>
            <p:cNvPr id="9" name="Прямоугольник 8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Прямоугольник 9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App</a:t>
              </a:r>
            </a:p>
          </p:txBody>
        </p:sp>
      </p:grpSp>
      <p:grpSp>
        <p:nvGrpSpPr>
          <p:cNvPr id="11" name="Группа 16"/>
          <p:cNvGrpSpPr/>
          <p:nvPr/>
        </p:nvGrpSpPr>
        <p:grpSpPr>
          <a:xfrm>
            <a:off x="5940152" y="2564904"/>
            <a:ext cx="2592288" cy="1080120"/>
            <a:chOff x="226329" y="1036702"/>
            <a:chExt cx="3452974" cy="813737"/>
          </a:xfrm>
          <a:solidFill>
            <a:schemeClr val="accent3">
              <a:lumMod val="75000"/>
            </a:schemeClr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Прямоугольник 1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Project</a:t>
              </a:r>
              <a:endParaRPr lang="ru-RU" sz="3700" kern="1200" dirty="0"/>
            </a:p>
          </p:txBody>
        </p:sp>
      </p:grpSp>
      <p:grpSp>
        <p:nvGrpSpPr>
          <p:cNvPr id="14" name="Группа 16"/>
          <p:cNvGrpSpPr/>
          <p:nvPr/>
        </p:nvGrpSpPr>
        <p:grpSpPr>
          <a:xfrm>
            <a:off x="3059832" y="2564904"/>
            <a:ext cx="2592288" cy="1080120"/>
            <a:chOff x="226329" y="1036702"/>
            <a:chExt cx="3452974" cy="813737"/>
          </a:xfrm>
          <a:solidFill>
            <a:schemeClr val="accent2">
              <a:lumMod val="75000"/>
            </a:schemeClr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Прямоугольник 17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Core</a:t>
              </a:r>
              <a:endParaRPr lang="ru-RU" sz="3700" kern="1200" dirty="0"/>
            </a:p>
          </p:txBody>
        </p:sp>
      </p:grpSp>
      <p:grpSp>
        <p:nvGrpSpPr>
          <p:cNvPr id="20" name="Группа 16"/>
          <p:cNvGrpSpPr/>
          <p:nvPr/>
        </p:nvGrpSpPr>
        <p:grpSpPr>
          <a:xfrm>
            <a:off x="6012160" y="2636912"/>
            <a:ext cx="2592288" cy="1080120"/>
            <a:chOff x="226329" y="1036702"/>
            <a:chExt cx="3452974" cy="813737"/>
          </a:xfrm>
          <a:solidFill>
            <a:schemeClr val="accent3">
              <a:lumMod val="75000"/>
            </a:schemeClr>
          </a:solidFill>
        </p:grpSpPr>
        <p:sp>
          <p:nvSpPr>
            <p:cNvPr id="22" name="Прямоугольник 2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Прямоугольник 2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Project</a:t>
              </a:r>
              <a:endParaRPr lang="ru-RU" sz="3700" kern="1200" dirty="0"/>
            </a:p>
          </p:txBody>
        </p:sp>
      </p:grpSp>
      <p:grpSp>
        <p:nvGrpSpPr>
          <p:cNvPr id="24" name="Группа 16"/>
          <p:cNvGrpSpPr/>
          <p:nvPr/>
        </p:nvGrpSpPr>
        <p:grpSpPr>
          <a:xfrm>
            <a:off x="6084168" y="2708920"/>
            <a:ext cx="2592288" cy="1080120"/>
            <a:chOff x="226329" y="1036702"/>
            <a:chExt cx="3452974" cy="813737"/>
          </a:xfrm>
          <a:solidFill>
            <a:schemeClr val="accent3">
              <a:lumMod val="75000"/>
            </a:schemeClr>
          </a:solidFill>
        </p:grpSpPr>
        <p:sp>
          <p:nvSpPr>
            <p:cNvPr id="25" name="Прямоугольник 2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Прямоугольник 2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smtClean="0"/>
                <a:t>Bases</a:t>
              </a:r>
              <a:endParaRPr lang="ru-RU" sz="3700" kern="1200" dirty="0"/>
            </a:p>
          </p:txBody>
        </p:sp>
      </p:grpSp>
      <p:sp>
        <p:nvSpPr>
          <p:cNvPr id="27" name="Содержимое 10"/>
          <p:cNvSpPr txBox="1">
            <a:spLocks/>
          </p:cNvSpPr>
          <p:nvPr/>
        </p:nvSpPr>
        <p:spPr>
          <a:xfrm>
            <a:off x="3059832" y="4021907"/>
            <a:ext cx="2664296" cy="16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Ядро системы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Содержимое 10"/>
          <p:cNvSpPr txBox="1">
            <a:spLocks/>
          </p:cNvSpPr>
          <p:nvPr/>
        </p:nvSpPr>
        <p:spPr>
          <a:xfrm>
            <a:off x="5868144" y="4005064"/>
            <a:ext cx="3024336" cy="16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Базы фраз и обработчиков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chemeClr val="accent1">
              <a:lumMod val="7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Project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Группа 16"/>
          <p:cNvGrpSpPr/>
          <p:nvPr/>
        </p:nvGrpSpPr>
        <p:grpSpPr>
          <a:xfrm>
            <a:off x="539552" y="3068960"/>
            <a:ext cx="2592288" cy="1080120"/>
            <a:chOff x="226329" y="1036702"/>
            <a:chExt cx="3452974" cy="813737"/>
          </a:xfrm>
          <a:solidFill>
            <a:schemeClr val="bg2">
              <a:lumMod val="25000"/>
            </a:schemeClr>
          </a:solidFill>
        </p:grpSpPr>
        <p:sp>
          <p:nvSpPr>
            <p:cNvPr id="9" name="Прямоугольник 8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Прямоугольник 9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App</a:t>
              </a:r>
            </a:p>
          </p:txBody>
        </p:sp>
      </p:grpSp>
      <p:grpSp>
        <p:nvGrpSpPr>
          <p:cNvPr id="5" name="Группа 16"/>
          <p:cNvGrpSpPr/>
          <p:nvPr/>
        </p:nvGrpSpPr>
        <p:grpSpPr>
          <a:xfrm>
            <a:off x="5796136" y="2852936"/>
            <a:ext cx="2592288" cy="1080120"/>
            <a:chOff x="226329" y="1036702"/>
            <a:chExt cx="3452974" cy="813737"/>
          </a:xfrm>
          <a:solidFill>
            <a:schemeClr val="accent3">
              <a:lumMod val="75000"/>
            </a:schemeClr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Прямоугольник 1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Project</a:t>
              </a:r>
              <a:endParaRPr lang="ru-RU" sz="3700" kern="1200" dirty="0"/>
            </a:p>
          </p:txBody>
        </p:sp>
      </p:grpSp>
      <p:grpSp>
        <p:nvGrpSpPr>
          <p:cNvPr id="6" name="Группа 16"/>
          <p:cNvGrpSpPr/>
          <p:nvPr/>
        </p:nvGrpSpPr>
        <p:grpSpPr>
          <a:xfrm>
            <a:off x="3203848" y="4941168"/>
            <a:ext cx="2592288" cy="1080120"/>
            <a:chOff x="226329" y="1036702"/>
            <a:chExt cx="3452974" cy="813737"/>
          </a:xfrm>
          <a:solidFill>
            <a:schemeClr val="accent2">
              <a:lumMod val="75000"/>
            </a:schemeClr>
          </a:solidFill>
        </p:grpSpPr>
        <p:sp>
          <p:nvSpPr>
            <p:cNvPr id="15" name="Прямоугольник 1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Прямоугольник 17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Core</a:t>
              </a:r>
              <a:endParaRPr lang="ru-RU" sz="3700" kern="1200" dirty="0"/>
            </a:p>
          </p:txBody>
        </p:sp>
      </p:grpSp>
      <p:grpSp>
        <p:nvGrpSpPr>
          <p:cNvPr id="7" name="Группа 16"/>
          <p:cNvGrpSpPr/>
          <p:nvPr/>
        </p:nvGrpSpPr>
        <p:grpSpPr>
          <a:xfrm>
            <a:off x="5868144" y="2924944"/>
            <a:ext cx="2592288" cy="1080120"/>
            <a:chOff x="226329" y="1036702"/>
            <a:chExt cx="3452974" cy="813737"/>
          </a:xfrm>
          <a:solidFill>
            <a:schemeClr val="accent3">
              <a:lumMod val="75000"/>
            </a:schemeClr>
          </a:solidFill>
        </p:grpSpPr>
        <p:sp>
          <p:nvSpPr>
            <p:cNvPr id="22" name="Прямоугольник 2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Прямоугольник 2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Project</a:t>
              </a:r>
              <a:endParaRPr lang="ru-RU" sz="3700" kern="1200" dirty="0"/>
            </a:p>
          </p:txBody>
        </p:sp>
      </p:grpSp>
      <p:grpSp>
        <p:nvGrpSpPr>
          <p:cNvPr id="8" name="Группа 16"/>
          <p:cNvGrpSpPr/>
          <p:nvPr/>
        </p:nvGrpSpPr>
        <p:grpSpPr>
          <a:xfrm>
            <a:off x="5940152" y="2996952"/>
            <a:ext cx="2592288" cy="1080120"/>
            <a:chOff x="226329" y="1036702"/>
            <a:chExt cx="3452974" cy="813737"/>
          </a:xfrm>
          <a:solidFill>
            <a:schemeClr val="accent3">
              <a:lumMod val="75000"/>
            </a:schemeClr>
          </a:solidFill>
        </p:grpSpPr>
        <p:sp>
          <p:nvSpPr>
            <p:cNvPr id="25" name="Прямоугольник 2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Прямоугольник 2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smtClean="0"/>
                <a:t>Bases</a:t>
              </a:r>
              <a:endParaRPr lang="ru-RU" sz="3700" kern="1200" dirty="0"/>
            </a:p>
          </p:txBody>
        </p:sp>
      </p:grpSp>
      <p:cxnSp>
        <p:nvCxnSpPr>
          <p:cNvPr id="30" name="Прямая со стрелкой 29"/>
          <p:cNvCxnSpPr>
            <a:stCxn id="10" idx="2"/>
            <a:endCxn id="18" idx="1"/>
          </p:cNvCxnSpPr>
          <p:nvPr/>
        </p:nvCxnSpPr>
        <p:spPr>
          <a:xfrm>
            <a:off x="1835696" y="4149080"/>
            <a:ext cx="1368152" cy="1332148"/>
          </a:xfrm>
          <a:prstGeom prst="straightConnector1">
            <a:avLst/>
          </a:prstGeom>
          <a:ln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8" idx="3"/>
            <a:endCxn id="26" idx="2"/>
          </p:cNvCxnSpPr>
          <p:nvPr/>
        </p:nvCxnSpPr>
        <p:spPr>
          <a:xfrm flipV="1">
            <a:off x="5796136" y="4077072"/>
            <a:ext cx="1440160" cy="1404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26" idx="1"/>
            <a:endCxn id="18" idx="0"/>
          </p:cNvCxnSpPr>
          <p:nvPr/>
        </p:nvCxnSpPr>
        <p:spPr>
          <a:xfrm rot="10800000" flipV="1">
            <a:off x="4499992" y="3537012"/>
            <a:ext cx="1440160" cy="14041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chemeClr val="accent2">
              <a:lumMod val="7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err="1" smtClean="0"/>
                <a:t>DataBase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251520" y="2420888"/>
            <a:ext cx="889248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200" dirty="0" smtClean="0"/>
              <a:t>БД </a:t>
            </a:r>
            <a:r>
              <a:rPr lang="en-US" sz="3200" dirty="0" err="1" smtClean="0"/>
              <a:t>MySQL</a:t>
            </a:r>
            <a:r>
              <a:rPr lang="en-US" sz="3200" dirty="0" smtClean="0"/>
              <a:t> </a:t>
            </a:r>
            <a:r>
              <a:rPr lang="ru-RU" sz="3200" dirty="0" smtClean="0"/>
              <a:t>будет нужна для хранения: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Информации о пользователе (анкета)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Всех запросов пользователей (аналитика), а также отработавшие </a:t>
            </a:r>
            <a:r>
              <a:rPr lang="en-US" sz="3200" dirty="0" smtClean="0"/>
              <a:t>IPT</a:t>
            </a:r>
            <a:r>
              <a:rPr lang="ru-RU" sz="3200" dirty="0" smtClean="0"/>
              <a:t>, </a:t>
            </a:r>
            <a:r>
              <a:rPr lang="en-US" sz="3200" dirty="0" smtClean="0"/>
              <a:t>IPAT </a:t>
            </a:r>
            <a:r>
              <a:rPr lang="ru-RU" sz="3200" dirty="0" smtClean="0"/>
              <a:t>и </a:t>
            </a:r>
            <a:r>
              <a:rPr lang="en-US" sz="3200" dirty="0" smtClean="0"/>
              <a:t>IST</a:t>
            </a:r>
            <a:r>
              <a:rPr lang="ru-RU" sz="3200" dirty="0" smtClean="0"/>
              <a:t>(</a:t>
            </a:r>
            <a:r>
              <a:rPr lang="en-US" sz="3200" dirty="0" smtClean="0"/>
              <a:t>bug</a:t>
            </a:r>
            <a:r>
              <a:rPr lang="ru-RU" sz="3200" dirty="0" smtClean="0"/>
              <a:t>)</a:t>
            </a:r>
            <a:endParaRPr lang="en-US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Времени работы программы, ошибок и другой служебной информации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chemeClr val="accent2">
              <a:lumMod val="75000"/>
            </a:schemeClr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err="1" smtClean="0"/>
                <a:t>DataBase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251520" y="2420888"/>
            <a:ext cx="889248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Для работы с данными аналитики потребуется отдельная утилита, которая будет работать непосредственно с данными БД.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Она будет нужна для поиска частых ошибок, отзывов, предпочтений пользователей.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Современные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Работают по принципу вопрос-ответ</a:t>
            </a:r>
          </a:p>
          <a:p>
            <a:r>
              <a:rPr lang="ru-RU" dirty="0" smtClean="0"/>
              <a:t>Не имеют эмоциональной окраски </a:t>
            </a:r>
          </a:p>
          <a:p>
            <a:r>
              <a:rPr lang="ru-RU" dirty="0" smtClean="0"/>
              <a:t>Не могут строить ответы исходя из отношения к пользователю, а также исходя из предыдущих запросов</a:t>
            </a:r>
          </a:p>
          <a:p>
            <a:r>
              <a:rPr lang="ru-RU" dirty="0" smtClean="0"/>
              <a:t>Работают по указанному алгоритму, не имея «разорванного мышления»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rgbClr val="1A9E59"/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err="1" smtClean="0"/>
                <a:t>EmoTone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251520" y="2420888"/>
            <a:ext cx="889248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Эмоциональная окраска – одна из главных фишек проекта. Прежде чем обрабатывать фразу с помощью</a:t>
            </a:r>
            <a:r>
              <a:rPr lang="en-US" sz="3200" dirty="0" smtClean="0"/>
              <a:t>            , </a:t>
            </a:r>
            <a:r>
              <a:rPr lang="ru-RU" sz="3200" dirty="0" smtClean="0"/>
              <a:t> ядро запускает обработчик этой структуры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err="1" smtClean="0"/>
              <a:t>EmoTone</a:t>
            </a:r>
            <a:r>
              <a:rPr lang="en-US" sz="3200" dirty="0" smtClean="0"/>
              <a:t> </a:t>
            </a:r>
            <a:r>
              <a:rPr lang="ru-RU" sz="3200" dirty="0" smtClean="0"/>
              <a:t>содержит делегат </a:t>
            </a:r>
            <a:r>
              <a:rPr lang="en-US" sz="3200" dirty="0" smtClean="0"/>
              <a:t>OEC, </a:t>
            </a:r>
            <a:r>
              <a:rPr lang="ru-RU" sz="3200" dirty="0" smtClean="0"/>
              <a:t>который возвращает значение </a:t>
            </a:r>
            <a:r>
              <a:rPr lang="en-US" sz="3200" dirty="0" smtClean="0"/>
              <a:t>                </a:t>
            </a:r>
            <a:r>
              <a:rPr lang="ru-RU" sz="3200" dirty="0" smtClean="0"/>
              <a:t> </a:t>
            </a:r>
            <a:r>
              <a:rPr lang="en-US" sz="3200" dirty="0" smtClean="0"/>
              <a:t> </a:t>
            </a:r>
            <a:r>
              <a:rPr lang="ru-RU" sz="3200" dirty="0" smtClean="0"/>
              <a:t>или                  . От этого зависит будет ли выполняться команда</a:t>
            </a:r>
          </a:p>
        </p:txBody>
      </p:sp>
      <p:grpSp>
        <p:nvGrpSpPr>
          <p:cNvPr id="9" name="Группа 14"/>
          <p:cNvGrpSpPr/>
          <p:nvPr/>
        </p:nvGrpSpPr>
        <p:grpSpPr>
          <a:xfrm>
            <a:off x="3851920" y="3501008"/>
            <a:ext cx="1008112" cy="448050"/>
            <a:chOff x="1597941" y="50912"/>
            <a:chExt cx="5181191" cy="228129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Прямоугольник 10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499993" y="5013176"/>
            <a:ext cx="1584176" cy="551655"/>
            <a:chOff x="144018" y="1890930"/>
            <a:chExt cx="2427567" cy="551655"/>
          </a:xfrm>
        </p:grpSpPr>
        <p:sp>
          <p:nvSpPr>
            <p:cNvPr id="13" name="Скругленный прямоугольник 12"/>
            <p:cNvSpPr/>
            <p:nvPr/>
          </p:nvSpPr>
          <p:spPr>
            <a:xfrm>
              <a:off x="144018" y="1890930"/>
              <a:ext cx="2427567" cy="5516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821541"/>
                <a:satOff val="-7234"/>
                <a:lumOff val="-1176"/>
                <a:alphaOff val="0"/>
              </a:schemeClr>
            </a:fillRef>
            <a:effectRef idx="0">
              <a:schemeClr val="accent3">
                <a:hueOff val="4821541"/>
                <a:satOff val="-7234"/>
                <a:lumOff val="-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Скругленный прямоугольник 4"/>
            <p:cNvSpPr/>
            <p:nvPr/>
          </p:nvSpPr>
          <p:spPr>
            <a:xfrm>
              <a:off x="170948" y="1917860"/>
              <a:ext cx="2373707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Success</a:t>
              </a:r>
              <a:endParaRPr lang="ru-RU" sz="2200" kern="1200" dirty="0"/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6876256" y="5013176"/>
            <a:ext cx="1584176" cy="551655"/>
            <a:chOff x="144018" y="2508825"/>
            <a:chExt cx="2427567" cy="551655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144018" y="2508825"/>
              <a:ext cx="2427567" cy="5516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428722"/>
                <a:satOff val="-9646"/>
                <a:lumOff val="-1569"/>
                <a:alphaOff val="0"/>
              </a:schemeClr>
            </a:fillRef>
            <a:effectRef idx="0">
              <a:schemeClr val="accent3">
                <a:hueOff val="6428722"/>
                <a:satOff val="-9646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4"/>
            <p:cNvSpPr/>
            <p:nvPr/>
          </p:nvSpPr>
          <p:spPr>
            <a:xfrm>
              <a:off x="170948" y="2535755"/>
              <a:ext cx="2373707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Error</a:t>
              </a:r>
              <a:endParaRPr lang="ru-RU" sz="2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rgbClr val="1A9E59"/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err="1" smtClean="0"/>
                <a:t>EmoTone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251520" y="2420888"/>
            <a:ext cx="889248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Содержит внутри себя           , которая </a:t>
            </a:r>
            <a:r>
              <a:rPr lang="ru-RU" sz="3200" dirty="0" err="1" smtClean="0"/>
              <a:t>переподгружает</a:t>
            </a:r>
            <a:r>
              <a:rPr lang="ru-RU" sz="3200" dirty="0" smtClean="0"/>
              <a:t> модули                                       , используя параметр </a:t>
            </a:r>
            <a:r>
              <a:rPr lang="en-US" sz="3200" dirty="0" smtClean="0"/>
              <a:t>destination = “ET”</a:t>
            </a:r>
            <a:endParaRPr lang="ru-RU" sz="32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Модули </a:t>
            </a:r>
            <a:r>
              <a:rPr lang="ru-RU" sz="3200" u="sng" dirty="0" smtClean="0"/>
              <a:t>ОБЯЗАНЫ </a:t>
            </a:r>
            <a:r>
              <a:rPr lang="ru-RU" sz="3200" dirty="0" smtClean="0"/>
              <a:t>возвращать лишь                       и                 . В противном случае состояние будет воспринято как  </a:t>
            </a:r>
            <a:endParaRPr lang="ru-RU" sz="3200" u="sng" dirty="0" smtClean="0"/>
          </a:p>
        </p:txBody>
      </p:sp>
      <p:grpSp>
        <p:nvGrpSpPr>
          <p:cNvPr id="4" name="Группа 14"/>
          <p:cNvGrpSpPr/>
          <p:nvPr/>
        </p:nvGrpSpPr>
        <p:grpSpPr>
          <a:xfrm>
            <a:off x="4572000" y="2492896"/>
            <a:ext cx="1008112" cy="448050"/>
            <a:chOff x="1597941" y="50912"/>
            <a:chExt cx="5181191" cy="228129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Прямоугольник 10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22" name="Группа 16"/>
          <p:cNvGrpSpPr/>
          <p:nvPr/>
        </p:nvGrpSpPr>
        <p:grpSpPr>
          <a:xfrm>
            <a:off x="5076057" y="2996951"/>
            <a:ext cx="1043608" cy="432049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23" name="Прямоугольник 2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Прямоугольник 23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IPT</a:t>
              </a:r>
              <a:endParaRPr lang="ru-RU" sz="3200" kern="1200" dirty="0"/>
            </a:p>
          </p:txBody>
        </p:sp>
      </p:grpSp>
      <p:grpSp>
        <p:nvGrpSpPr>
          <p:cNvPr id="25" name="Группа 22"/>
          <p:cNvGrpSpPr/>
          <p:nvPr/>
        </p:nvGrpSpPr>
        <p:grpSpPr>
          <a:xfrm>
            <a:off x="6237070" y="2996952"/>
            <a:ext cx="1143242" cy="432049"/>
            <a:chOff x="226329" y="1036702"/>
            <a:chExt cx="3452974" cy="813737"/>
          </a:xfrm>
          <a:solidFill>
            <a:schemeClr val="accent2"/>
          </a:solidFill>
        </p:grpSpPr>
        <p:sp>
          <p:nvSpPr>
            <p:cNvPr id="26" name="Прямоугольник 2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Прямоугольник 2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IST</a:t>
              </a:r>
              <a:endParaRPr lang="ru-RU" sz="3200" kern="1200" dirty="0"/>
            </a:p>
          </p:txBody>
        </p:sp>
      </p:grpSp>
      <p:grpSp>
        <p:nvGrpSpPr>
          <p:cNvPr id="28" name="Группа 16"/>
          <p:cNvGrpSpPr/>
          <p:nvPr/>
        </p:nvGrpSpPr>
        <p:grpSpPr>
          <a:xfrm>
            <a:off x="7416824" y="2996951"/>
            <a:ext cx="1043608" cy="432049"/>
            <a:chOff x="226329" y="1036702"/>
            <a:chExt cx="3452974" cy="813737"/>
          </a:xfrm>
          <a:solidFill>
            <a:srgbClr val="179DAF"/>
          </a:solidFill>
        </p:grpSpPr>
        <p:sp>
          <p:nvSpPr>
            <p:cNvPr id="29" name="Прямоугольник 28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Прямоугольник 29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IPAT</a:t>
              </a:r>
              <a:endParaRPr lang="ru-RU" sz="3200" kern="1200" dirty="0"/>
            </a:p>
          </p:txBody>
        </p:sp>
      </p:grpSp>
      <p:grpSp>
        <p:nvGrpSpPr>
          <p:cNvPr id="31" name="Группа 30"/>
          <p:cNvGrpSpPr/>
          <p:nvPr/>
        </p:nvGrpSpPr>
        <p:grpSpPr>
          <a:xfrm>
            <a:off x="7092280" y="4005064"/>
            <a:ext cx="1584176" cy="551655"/>
            <a:chOff x="144018" y="1890930"/>
            <a:chExt cx="2427567" cy="551655"/>
          </a:xfrm>
        </p:grpSpPr>
        <p:sp>
          <p:nvSpPr>
            <p:cNvPr id="32" name="Скругленный прямоугольник 31"/>
            <p:cNvSpPr/>
            <p:nvPr/>
          </p:nvSpPr>
          <p:spPr>
            <a:xfrm>
              <a:off x="144018" y="1890930"/>
              <a:ext cx="2427567" cy="5516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4821541"/>
                <a:satOff val="-7234"/>
                <a:lumOff val="-1176"/>
                <a:alphaOff val="0"/>
              </a:schemeClr>
            </a:fillRef>
            <a:effectRef idx="0">
              <a:schemeClr val="accent3">
                <a:hueOff val="4821541"/>
                <a:satOff val="-7234"/>
                <a:lumOff val="-11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3" name="Скругленный прямоугольник 4"/>
            <p:cNvSpPr/>
            <p:nvPr/>
          </p:nvSpPr>
          <p:spPr>
            <a:xfrm>
              <a:off x="170948" y="1917860"/>
              <a:ext cx="2373707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Success</a:t>
              </a:r>
              <a:endParaRPr lang="ru-RU" sz="2200" kern="1200" dirty="0"/>
            </a:p>
          </p:txBody>
        </p:sp>
      </p:grpSp>
      <p:grpSp>
        <p:nvGrpSpPr>
          <p:cNvPr id="34" name="Группа 33"/>
          <p:cNvGrpSpPr/>
          <p:nvPr/>
        </p:nvGrpSpPr>
        <p:grpSpPr>
          <a:xfrm>
            <a:off x="899592" y="4509120"/>
            <a:ext cx="1584176" cy="551655"/>
            <a:chOff x="144018" y="2508825"/>
            <a:chExt cx="2427567" cy="551655"/>
          </a:xfrm>
        </p:grpSpPr>
        <p:sp>
          <p:nvSpPr>
            <p:cNvPr id="35" name="Скругленный прямоугольник 34"/>
            <p:cNvSpPr/>
            <p:nvPr/>
          </p:nvSpPr>
          <p:spPr>
            <a:xfrm>
              <a:off x="144018" y="2508825"/>
              <a:ext cx="2427567" cy="5516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428722"/>
                <a:satOff val="-9646"/>
                <a:lumOff val="-1569"/>
                <a:alphaOff val="0"/>
              </a:schemeClr>
            </a:fillRef>
            <a:effectRef idx="0">
              <a:schemeClr val="accent3">
                <a:hueOff val="6428722"/>
                <a:satOff val="-9646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6" name="Скругленный прямоугольник 4"/>
            <p:cNvSpPr/>
            <p:nvPr/>
          </p:nvSpPr>
          <p:spPr>
            <a:xfrm>
              <a:off x="170948" y="2535755"/>
              <a:ext cx="2373707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Error</a:t>
              </a:r>
              <a:endParaRPr lang="ru-RU" sz="2200" kern="1200" dirty="0"/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3419872" y="5013176"/>
            <a:ext cx="1584176" cy="551655"/>
            <a:chOff x="144018" y="2508825"/>
            <a:chExt cx="2427567" cy="551655"/>
          </a:xfrm>
        </p:grpSpPr>
        <p:sp>
          <p:nvSpPr>
            <p:cNvPr id="38" name="Скругленный прямоугольник 37"/>
            <p:cNvSpPr/>
            <p:nvPr/>
          </p:nvSpPr>
          <p:spPr>
            <a:xfrm>
              <a:off x="144018" y="2508825"/>
              <a:ext cx="2427567" cy="55165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6428722"/>
                <a:satOff val="-9646"/>
                <a:lumOff val="-1569"/>
                <a:alphaOff val="0"/>
              </a:schemeClr>
            </a:fillRef>
            <a:effectRef idx="0">
              <a:schemeClr val="accent3">
                <a:hueOff val="6428722"/>
                <a:satOff val="-9646"/>
                <a:lumOff val="-156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Скругленный прямоугольник 4"/>
            <p:cNvSpPr/>
            <p:nvPr/>
          </p:nvSpPr>
          <p:spPr>
            <a:xfrm>
              <a:off x="170948" y="2535755"/>
              <a:ext cx="2373707" cy="4977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Error</a:t>
              </a:r>
              <a:endParaRPr lang="ru-RU" sz="2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6"/>
          <p:cNvGrpSpPr/>
          <p:nvPr/>
        </p:nvGrpSpPr>
        <p:grpSpPr>
          <a:xfrm>
            <a:off x="251520" y="1412776"/>
            <a:ext cx="2592288" cy="813737"/>
            <a:chOff x="226329" y="1036702"/>
            <a:chExt cx="3452974" cy="813737"/>
          </a:xfrm>
          <a:solidFill>
            <a:srgbClr val="1A9E59"/>
          </a:solidFill>
        </p:grpSpPr>
        <p:sp>
          <p:nvSpPr>
            <p:cNvPr id="16" name="Прямоугольник 1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Прямоугольник 1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dirty="0" err="1" smtClean="0"/>
                <a:t>EmoTone</a:t>
              </a:r>
              <a:endParaRPr lang="ru-RU" sz="3700" kern="1200" dirty="0"/>
            </a:p>
          </p:txBody>
        </p:sp>
      </p:grp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Содержимое 10"/>
          <p:cNvSpPr txBox="1">
            <a:spLocks/>
          </p:cNvSpPr>
          <p:nvPr/>
        </p:nvSpPr>
        <p:spPr>
          <a:xfrm>
            <a:off x="251520" y="2420888"/>
            <a:ext cx="8892480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Содержит внутри себя параметр </a:t>
            </a:r>
            <a:r>
              <a:rPr lang="en-US" sz="3200" dirty="0" smtClean="0"/>
              <a:t>Tone, </a:t>
            </a:r>
            <a:r>
              <a:rPr lang="ru-RU" sz="3200" dirty="0" smtClean="0"/>
              <a:t>который определяет текущий уровень отношений: 0-100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Данный параметр может быть использован другими модулями и обработчиками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ru-RU" sz="3200" dirty="0" smtClean="0"/>
              <a:t>По умолчанию этот параметр является ключевым при выборе лексики из </a:t>
            </a:r>
            <a:r>
              <a:rPr lang="en-US" sz="3200" dirty="0" smtClean="0"/>
              <a:t>XML </a:t>
            </a:r>
            <a:r>
              <a:rPr lang="ru-RU" sz="3200" dirty="0" smtClean="0"/>
              <a:t>файла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работ</a:t>
            </a:r>
            <a:endParaRPr lang="ru-RU" dirty="0"/>
          </a:p>
        </p:txBody>
      </p:sp>
      <p:sp>
        <p:nvSpPr>
          <p:cNvPr id="19" name="Содержимое 10"/>
          <p:cNvSpPr txBox="1">
            <a:spLocks/>
          </p:cNvSpPr>
          <p:nvPr/>
        </p:nvSpPr>
        <p:spPr>
          <a:xfrm>
            <a:off x="323528" y="2332037"/>
            <a:ext cx="82089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2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611560" y="1556792"/>
            <a:ext cx="7992888" cy="671580"/>
            <a:chOff x="0" y="46641"/>
            <a:chExt cx="7992888" cy="671580"/>
          </a:xfrm>
        </p:grpSpPr>
        <p:sp>
          <p:nvSpPr>
            <p:cNvPr id="24" name="Скругленный прямоугольник 23"/>
            <p:cNvSpPr/>
            <p:nvPr/>
          </p:nvSpPr>
          <p:spPr>
            <a:xfrm>
              <a:off x="0" y="46641"/>
              <a:ext cx="7992888" cy="6715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Скругленный прямоугольник 4"/>
            <p:cNvSpPr/>
            <p:nvPr/>
          </p:nvSpPr>
          <p:spPr>
            <a:xfrm>
              <a:off x="32784" y="79425"/>
              <a:ext cx="7927320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smtClean="0"/>
                <a:t>IPT</a:t>
              </a:r>
              <a:endParaRPr lang="ru-RU" sz="2800" kern="1200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611560" y="2309012"/>
            <a:ext cx="7992888" cy="671580"/>
            <a:chOff x="0" y="798861"/>
            <a:chExt cx="7992888" cy="671580"/>
          </a:xfrm>
        </p:grpSpPr>
        <p:sp>
          <p:nvSpPr>
            <p:cNvPr id="22" name="Скругленный прямоугольник 21"/>
            <p:cNvSpPr/>
            <p:nvPr/>
          </p:nvSpPr>
          <p:spPr>
            <a:xfrm>
              <a:off x="0" y="798861"/>
              <a:ext cx="7992888" cy="6715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Скругленный прямоугольник 6"/>
            <p:cNvSpPr/>
            <p:nvPr/>
          </p:nvSpPr>
          <p:spPr>
            <a:xfrm>
              <a:off x="32784" y="831645"/>
              <a:ext cx="7927320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kern="1200" dirty="0" err="1" smtClean="0"/>
                <a:t>SiaScript</a:t>
              </a:r>
              <a:endParaRPr lang="ru-RU" sz="2800" kern="1200" dirty="0"/>
            </a:p>
          </p:txBody>
        </p:sp>
      </p:grpSp>
      <p:grpSp>
        <p:nvGrpSpPr>
          <p:cNvPr id="8" name="Группа 7"/>
          <p:cNvGrpSpPr/>
          <p:nvPr/>
        </p:nvGrpSpPr>
        <p:grpSpPr>
          <a:xfrm>
            <a:off x="611560" y="3061232"/>
            <a:ext cx="7992888" cy="671580"/>
            <a:chOff x="0" y="1551081"/>
            <a:chExt cx="7992888" cy="671580"/>
          </a:xfrm>
        </p:grpSpPr>
        <p:sp>
          <p:nvSpPr>
            <p:cNvPr id="18" name="Скругленный прямоугольник 17"/>
            <p:cNvSpPr/>
            <p:nvPr/>
          </p:nvSpPr>
          <p:spPr>
            <a:xfrm>
              <a:off x="0" y="1551081"/>
              <a:ext cx="7992888" cy="6715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Скругленный прямоугольник 8"/>
            <p:cNvSpPr/>
            <p:nvPr/>
          </p:nvSpPr>
          <p:spPr>
            <a:xfrm>
              <a:off x="32784" y="1583865"/>
              <a:ext cx="7927320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kern="1200" dirty="0" smtClean="0"/>
                <a:t>Аналитика</a:t>
              </a:r>
              <a:endParaRPr lang="ru-RU" sz="2800" kern="1200" dirty="0"/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11560" y="3813452"/>
            <a:ext cx="7992888" cy="671580"/>
            <a:chOff x="0" y="2303301"/>
            <a:chExt cx="7992888" cy="671580"/>
          </a:xfrm>
        </p:grpSpPr>
        <p:sp>
          <p:nvSpPr>
            <p:cNvPr id="16" name="Скругленный прямоугольник 15"/>
            <p:cNvSpPr/>
            <p:nvPr/>
          </p:nvSpPr>
          <p:spPr>
            <a:xfrm>
              <a:off x="0" y="2303301"/>
              <a:ext cx="7992888" cy="6715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Скругленный прямоугольник 10"/>
            <p:cNvSpPr/>
            <p:nvPr/>
          </p:nvSpPr>
          <p:spPr>
            <a:xfrm>
              <a:off x="32784" y="2336085"/>
              <a:ext cx="7927320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kern="1200" dirty="0" smtClean="0"/>
                <a:t>Эмоциональная окраска</a:t>
              </a:r>
              <a:endParaRPr lang="ru-RU" sz="2800" kern="1200" dirty="0"/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611560" y="4565672"/>
            <a:ext cx="7992888" cy="671580"/>
            <a:chOff x="0" y="3055521"/>
            <a:chExt cx="7992888" cy="671580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0" y="3055521"/>
              <a:ext cx="7992888" cy="67158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Скругленный прямоугольник 12"/>
            <p:cNvSpPr/>
            <p:nvPr/>
          </p:nvSpPr>
          <p:spPr>
            <a:xfrm>
              <a:off x="32784" y="3088305"/>
              <a:ext cx="7927320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kern="1200" dirty="0" smtClean="0"/>
                <a:t>Данные и </a:t>
              </a:r>
              <a:r>
                <a:rPr lang="en-US" sz="2800" kern="1200" dirty="0" smtClean="0"/>
                <a:t>UI</a:t>
              </a:r>
              <a:endParaRPr lang="ru-RU" sz="2800" kern="1200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11560" y="5317892"/>
            <a:ext cx="7992888" cy="671580"/>
            <a:chOff x="0" y="3807741"/>
            <a:chExt cx="7992888" cy="671580"/>
          </a:xfrm>
          <a:solidFill>
            <a:schemeClr val="tx2">
              <a:lumMod val="50000"/>
            </a:schemeClr>
          </a:solidFill>
        </p:grpSpPr>
        <p:sp>
          <p:nvSpPr>
            <p:cNvPr id="12" name="Скругленный прямоугольник 11"/>
            <p:cNvSpPr/>
            <p:nvPr/>
          </p:nvSpPr>
          <p:spPr>
            <a:xfrm>
              <a:off x="0" y="3807741"/>
              <a:ext cx="7992888" cy="671580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Скругленный прямоугольник 14"/>
            <p:cNvSpPr/>
            <p:nvPr/>
          </p:nvSpPr>
          <p:spPr>
            <a:xfrm>
              <a:off x="32784" y="3840525"/>
              <a:ext cx="7927320" cy="60601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lvl="0" algn="l" defTabSz="12446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kern="1200" dirty="0" smtClean="0"/>
                <a:t>Ядро</a:t>
              </a:r>
              <a:endParaRPr lang="ru-RU" sz="28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Ваши вопросы</a:t>
            </a:r>
            <a:endParaRPr lang="ru-RU" dirty="0"/>
          </a:p>
        </p:txBody>
      </p:sp>
      <p:grpSp>
        <p:nvGrpSpPr>
          <p:cNvPr id="2" name="Группа 4"/>
          <p:cNvGrpSpPr/>
          <p:nvPr/>
        </p:nvGrpSpPr>
        <p:grpSpPr>
          <a:xfrm>
            <a:off x="3131840" y="2060848"/>
            <a:ext cx="2936471" cy="1468235"/>
            <a:chOff x="2417964" y="894"/>
            <a:chExt cx="2936471" cy="1468235"/>
          </a:xfrm>
          <a:solidFill>
            <a:schemeClr val="accent6">
              <a:lumMod val="75000"/>
            </a:schemeClr>
          </a:solidFill>
        </p:grpSpPr>
        <p:sp>
          <p:nvSpPr>
            <p:cNvPr id="6" name="Прямоугольник 5"/>
            <p:cNvSpPr/>
            <p:nvPr/>
          </p:nvSpPr>
          <p:spPr>
            <a:xfrm>
              <a:off x="2417964" y="894"/>
              <a:ext cx="2936471" cy="1468235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Прямоугольник 6"/>
            <p:cNvSpPr/>
            <p:nvPr/>
          </p:nvSpPr>
          <p:spPr>
            <a:xfrm>
              <a:off x="2417964" y="894"/>
              <a:ext cx="2936471" cy="1468235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500" kern="1200" dirty="0" smtClean="0"/>
                <a:t>Red</a:t>
              </a:r>
              <a:r>
                <a:rPr lang="ru-RU" sz="6500" kern="1200" dirty="0" smtClean="0"/>
                <a:t> </a:t>
              </a:r>
              <a:r>
                <a:rPr lang="en-US" sz="6500" kern="1200" dirty="0" err="1" smtClean="0"/>
                <a:t>Sia</a:t>
              </a:r>
              <a:endParaRPr lang="ru-RU" sz="65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</a:t>
            </a:r>
            <a:r>
              <a:rPr lang="ru-RU" dirty="0" smtClean="0"/>
              <a:t> </a:t>
            </a:r>
            <a:r>
              <a:rPr lang="en-US" dirty="0" err="1" smtClean="0"/>
              <a:t>Sia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Построение «живых» диалогов с пользователем</a:t>
            </a:r>
          </a:p>
          <a:p>
            <a:r>
              <a:rPr lang="ru-RU" dirty="0" smtClean="0"/>
              <a:t>Поддержка как моментальных, так и асинхронных команд</a:t>
            </a:r>
          </a:p>
          <a:p>
            <a:r>
              <a:rPr lang="ru-RU" dirty="0" smtClean="0"/>
              <a:t>Отношение к пользователю, выбор поведения и лексики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01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Группа 10"/>
          <p:cNvGrpSpPr/>
          <p:nvPr/>
        </p:nvGrpSpPr>
        <p:grpSpPr>
          <a:xfrm>
            <a:off x="107504" y="4221088"/>
            <a:ext cx="2016224" cy="813737"/>
            <a:chOff x="226329" y="1036702"/>
            <a:chExt cx="3452974" cy="813737"/>
          </a:xfrm>
          <a:solidFill>
            <a:srgbClr val="92D050"/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Прямоугольник 1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SE</a:t>
              </a:r>
              <a:endParaRPr lang="ru-RU" sz="3700" kern="1200" dirty="0"/>
            </a:p>
          </p:txBody>
        </p:sp>
      </p:grpSp>
      <p:grpSp>
        <p:nvGrpSpPr>
          <p:cNvPr id="17" name="Группа 16"/>
          <p:cNvGrpSpPr/>
          <p:nvPr/>
        </p:nvGrpSpPr>
        <p:grpSpPr>
          <a:xfrm>
            <a:off x="2483768" y="4221088"/>
            <a:ext cx="2016224" cy="813737"/>
            <a:chOff x="226329" y="1036702"/>
            <a:chExt cx="3452974" cy="813737"/>
          </a:xfrm>
          <a:solidFill>
            <a:srgbClr val="92D050"/>
          </a:solidFill>
        </p:grpSpPr>
        <p:sp>
          <p:nvSpPr>
            <p:cNvPr id="18" name="Прямоугольник 17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smtClean="0"/>
                <a:t>SE</a:t>
              </a:r>
              <a:endParaRPr lang="ru-RU" sz="3700" kern="1200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4788024" y="4221088"/>
            <a:ext cx="2016224" cy="813737"/>
            <a:chOff x="226329" y="1036702"/>
            <a:chExt cx="3452974" cy="813737"/>
          </a:xfrm>
          <a:solidFill>
            <a:srgbClr val="92D050"/>
          </a:solidFill>
        </p:grpSpPr>
        <p:sp>
          <p:nvSpPr>
            <p:cNvPr id="21" name="Прямоугольник 20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Прямоугольник 2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smtClean="0"/>
                <a:t>SE</a:t>
              </a:r>
              <a:endParaRPr lang="ru-RU" sz="3700" kern="1200" dirty="0"/>
            </a:p>
          </p:txBody>
        </p:sp>
      </p:grpSp>
      <p:grpSp>
        <p:nvGrpSpPr>
          <p:cNvPr id="23" name="Группа 22"/>
          <p:cNvGrpSpPr/>
          <p:nvPr/>
        </p:nvGrpSpPr>
        <p:grpSpPr>
          <a:xfrm>
            <a:off x="7020272" y="4221088"/>
            <a:ext cx="2016224" cy="813737"/>
            <a:chOff x="226329" y="1036702"/>
            <a:chExt cx="3452974" cy="813737"/>
          </a:xfrm>
          <a:solidFill>
            <a:srgbClr val="92D050"/>
          </a:solidFill>
        </p:grpSpPr>
        <p:sp>
          <p:nvSpPr>
            <p:cNvPr id="24" name="Прямоугольник 23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smtClean="0"/>
                <a:t>SE</a:t>
              </a:r>
              <a:endParaRPr lang="ru-RU" sz="3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3" name="Группа 10"/>
          <p:cNvGrpSpPr/>
          <p:nvPr/>
        </p:nvGrpSpPr>
        <p:grpSpPr>
          <a:xfrm>
            <a:off x="2555776" y="4941168"/>
            <a:ext cx="1821106" cy="813737"/>
            <a:chOff x="226329" y="1036702"/>
            <a:chExt cx="3452974" cy="813737"/>
          </a:xfrm>
          <a:solidFill>
            <a:schemeClr val="tx2">
              <a:lumMod val="75000"/>
            </a:schemeClr>
          </a:solidFill>
        </p:grpSpPr>
        <p:sp>
          <p:nvSpPr>
            <p:cNvPr id="12" name="Прямоугольник 1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Прямоугольник 1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ISV</a:t>
              </a:r>
              <a:endParaRPr lang="ru-RU" sz="3700" kern="1200" dirty="0"/>
            </a:p>
          </p:txBody>
        </p:sp>
      </p:grpSp>
      <p:grpSp>
        <p:nvGrpSpPr>
          <p:cNvPr id="5" name="Группа 16"/>
          <p:cNvGrpSpPr/>
          <p:nvPr/>
        </p:nvGrpSpPr>
        <p:grpSpPr>
          <a:xfrm>
            <a:off x="2555776" y="3789040"/>
            <a:ext cx="1821106" cy="813737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18" name="Прямоугольник 17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Прямоугольник 18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IPT</a:t>
              </a:r>
              <a:endParaRPr lang="ru-RU" sz="3700" kern="1200" dirty="0"/>
            </a:p>
          </p:txBody>
        </p:sp>
      </p:grpSp>
      <p:grpSp>
        <p:nvGrpSpPr>
          <p:cNvPr id="6" name="Группа 19"/>
          <p:cNvGrpSpPr/>
          <p:nvPr/>
        </p:nvGrpSpPr>
        <p:grpSpPr>
          <a:xfrm>
            <a:off x="395536" y="3789040"/>
            <a:ext cx="1821106" cy="813737"/>
            <a:chOff x="226329" y="1036702"/>
            <a:chExt cx="3452974" cy="813737"/>
          </a:xfrm>
          <a:solidFill>
            <a:schemeClr val="accent5">
              <a:lumMod val="75000"/>
            </a:schemeClr>
          </a:solidFill>
        </p:grpSpPr>
        <p:sp>
          <p:nvSpPr>
            <p:cNvPr id="21" name="Прямоугольник 20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Прямоугольник 2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IPAT</a:t>
              </a:r>
              <a:endParaRPr lang="ru-RU" sz="3700" kern="1200" dirty="0"/>
            </a:p>
          </p:txBody>
        </p:sp>
      </p:grpSp>
      <p:grpSp>
        <p:nvGrpSpPr>
          <p:cNvPr id="7" name="Группа 22"/>
          <p:cNvGrpSpPr/>
          <p:nvPr/>
        </p:nvGrpSpPr>
        <p:grpSpPr>
          <a:xfrm>
            <a:off x="395536" y="4962817"/>
            <a:ext cx="1821106" cy="813737"/>
            <a:chOff x="226329" y="1036702"/>
            <a:chExt cx="3452974" cy="813737"/>
          </a:xfrm>
          <a:solidFill>
            <a:schemeClr val="accent2"/>
          </a:solidFill>
        </p:grpSpPr>
        <p:sp>
          <p:nvSpPr>
            <p:cNvPr id="24" name="Прямоугольник 23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Прямоугольник 2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IST</a:t>
              </a:r>
              <a:endParaRPr lang="ru-RU" sz="3700" kern="1200" dirty="0"/>
            </a:p>
          </p:txBody>
        </p:sp>
      </p:grpSp>
      <p:sp>
        <p:nvSpPr>
          <p:cNvPr id="16" name="Содержимое 15"/>
          <p:cNvSpPr>
            <a:spLocks noGrp="1"/>
          </p:cNvSpPr>
          <p:nvPr>
            <p:ph idx="1"/>
          </p:nvPr>
        </p:nvSpPr>
        <p:spPr>
          <a:xfrm>
            <a:off x="4427984" y="1484784"/>
            <a:ext cx="8830816" cy="6902227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Работает в два этапа,</a:t>
            </a:r>
          </a:p>
          <a:p>
            <a:pPr>
              <a:buNone/>
            </a:pPr>
            <a:r>
              <a:rPr lang="ru-RU" dirty="0" smtClean="0"/>
              <a:t>Используя такие модули: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 Генерация скрипта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 Выполнение скрипта</a:t>
            </a:r>
            <a:endParaRPr lang="ru-RU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395536" y="1412776"/>
            <a:ext cx="4032448" cy="2029142"/>
            <a:chOff x="1597941" y="50912"/>
            <a:chExt cx="5181191" cy="228129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Прямоугольник 22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0" kern="1200" dirty="0" smtClean="0"/>
                <a:t>SE</a:t>
              </a:r>
              <a:endParaRPr lang="ru-RU" sz="6000" kern="1200" dirty="0"/>
            </a:p>
          </p:txBody>
        </p:sp>
      </p:grpSp>
      <p:grpSp>
        <p:nvGrpSpPr>
          <p:cNvPr id="26" name="Группа 19"/>
          <p:cNvGrpSpPr/>
          <p:nvPr/>
        </p:nvGrpSpPr>
        <p:grpSpPr>
          <a:xfrm>
            <a:off x="446638" y="3839399"/>
            <a:ext cx="1821106" cy="813737"/>
            <a:chOff x="226329" y="1036702"/>
            <a:chExt cx="3452974" cy="813737"/>
          </a:xfrm>
          <a:solidFill>
            <a:schemeClr val="accent5">
              <a:lumMod val="75000"/>
            </a:schemeClr>
          </a:solidFill>
        </p:grpSpPr>
        <p:sp>
          <p:nvSpPr>
            <p:cNvPr id="27" name="Прямоугольник 2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Прямоугольник 27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IPAT</a:t>
              </a:r>
              <a:endParaRPr lang="ru-RU" sz="3700" kern="1200" dirty="0"/>
            </a:p>
          </p:txBody>
        </p:sp>
      </p:grpSp>
      <p:grpSp>
        <p:nvGrpSpPr>
          <p:cNvPr id="29" name="Группа 19"/>
          <p:cNvGrpSpPr/>
          <p:nvPr/>
        </p:nvGrpSpPr>
        <p:grpSpPr>
          <a:xfrm>
            <a:off x="518646" y="3911407"/>
            <a:ext cx="1821106" cy="813737"/>
            <a:chOff x="226329" y="1036702"/>
            <a:chExt cx="3452974" cy="813737"/>
          </a:xfrm>
          <a:solidFill>
            <a:schemeClr val="accent5">
              <a:lumMod val="75000"/>
            </a:schemeClr>
          </a:solidFill>
        </p:grpSpPr>
        <p:sp>
          <p:nvSpPr>
            <p:cNvPr id="30" name="Прямоугольник 29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Прямоугольник 30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IPAT</a:t>
              </a:r>
              <a:endParaRPr lang="ru-RU" sz="3700" kern="1200" dirty="0"/>
            </a:p>
          </p:txBody>
        </p:sp>
      </p:grpSp>
      <p:grpSp>
        <p:nvGrpSpPr>
          <p:cNvPr id="32" name="Группа 16"/>
          <p:cNvGrpSpPr/>
          <p:nvPr/>
        </p:nvGrpSpPr>
        <p:grpSpPr>
          <a:xfrm>
            <a:off x="2606878" y="3839399"/>
            <a:ext cx="1821106" cy="813737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33" name="Прямоугольник 3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Прямоугольник 33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IPT</a:t>
              </a:r>
              <a:endParaRPr lang="ru-RU" sz="3700" kern="1200" dirty="0"/>
            </a:p>
          </p:txBody>
        </p:sp>
      </p:grpSp>
      <p:grpSp>
        <p:nvGrpSpPr>
          <p:cNvPr id="35" name="Группа 16"/>
          <p:cNvGrpSpPr/>
          <p:nvPr/>
        </p:nvGrpSpPr>
        <p:grpSpPr>
          <a:xfrm>
            <a:off x="2678886" y="3911407"/>
            <a:ext cx="1821106" cy="813737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36" name="Прямоугольник 3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Прямоугольник 36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IPT</a:t>
              </a:r>
              <a:endParaRPr lang="ru-RU" sz="3700" kern="1200" dirty="0"/>
            </a:p>
          </p:txBody>
        </p:sp>
      </p:grpSp>
      <p:grpSp>
        <p:nvGrpSpPr>
          <p:cNvPr id="38" name="Группа 22"/>
          <p:cNvGrpSpPr/>
          <p:nvPr/>
        </p:nvGrpSpPr>
        <p:grpSpPr>
          <a:xfrm>
            <a:off x="446638" y="5013176"/>
            <a:ext cx="1821106" cy="813737"/>
            <a:chOff x="226329" y="1036702"/>
            <a:chExt cx="3452974" cy="813737"/>
          </a:xfrm>
          <a:solidFill>
            <a:schemeClr val="accent2"/>
          </a:solidFill>
        </p:grpSpPr>
        <p:sp>
          <p:nvSpPr>
            <p:cNvPr id="39" name="Прямоугольник 38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0" name="Прямоугольник 39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IST</a:t>
              </a:r>
              <a:endParaRPr lang="ru-RU" sz="3700" kern="1200" dirty="0"/>
            </a:p>
          </p:txBody>
        </p:sp>
      </p:grpSp>
      <p:grpSp>
        <p:nvGrpSpPr>
          <p:cNvPr id="41" name="Группа 22"/>
          <p:cNvGrpSpPr/>
          <p:nvPr/>
        </p:nvGrpSpPr>
        <p:grpSpPr>
          <a:xfrm>
            <a:off x="518646" y="5085184"/>
            <a:ext cx="1821106" cy="813737"/>
            <a:chOff x="226329" y="1036702"/>
            <a:chExt cx="3452974" cy="813737"/>
          </a:xfrm>
          <a:solidFill>
            <a:schemeClr val="accent2"/>
          </a:solidFill>
        </p:grpSpPr>
        <p:sp>
          <p:nvSpPr>
            <p:cNvPr id="42" name="Прямоугольник 4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Прямоугольник 42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IST</a:t>
              </a:r>
              <a:endParaRPr lang="ru-RU" sz="3700" kern="1200" dirty="0"/>
            </a:p>
          </p:txBody>
        </p:sp>
      </p:grpSp>
      <p:grpSp>
        <p:nvGrpSpPr>
          <p:cNvPr id="44" name="Группа 10"/>
          <p:cNvGrpSpPr/>
          <p:nvPr/>
        </p:nvGrpSpPr>
        <p:grpSpPr>
          <a:xfrm>
            <a:off x="2627784" y="5013176"/>
            <a:ext cx="1821106" cy="813737"/>
            <a:chOff x="226329" y="1036702"/>
            <a:chExt cx="3452974" cy="813737"/>
          </a:xfrm>
          <a:solidFill>
            <a:schemeClr val="tx2">
              <a:lumMod val="75000"/>
            </a:schemeClr>
          </a:solidFill>
        </p:grpSpPr>
        <p:sp>
          <p:nvSpPr>
            <p:cNvPr id="45" name="Прямоугольник 4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Прямоугольник 4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ISV</a:t>
              </a:r>
              <a:endParaRPr lang="ru-RU" sz="3700" kern="1200" dirty="0"/>
            </a:p>
          </p:txBody>
        </p:sp>
      </p:grpSp>
      <p:grpSp>
        <p:nvGrpSpPr>
          <p:cNvPr id="47" name="Группа 10"/>
          <p:cNvGrpSpPr/>
          <p:nvPr/>
        </p:nvGrpSpPr>
        <p:grpSpPr>
          <a:xfrm>
            <a:off x="2699792" y="5085184"/>
            <a:ext cx="1821106" cy="813737"/>
            <a:chOff x="226329" y="1036702"/>
            <a:chExt cx="3452974" cy="813737"/>
          </a:xfrm>
          <a:solidFill>
            <a:schemeClr val="tx2">
              <a:lumMod val="75000"/>
            </a:schemeClr>
          </a:solidFill>
        </p:grpSpPr>
        <p:sp>
          <p:nvSpPr>
            <p:cNvPr id="48" name="Прямоугольник 47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Прямоугольник 48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ISV</a:t>
              </a:r>
              <a:endParaRPr lang="ru-RU" sz="3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grpSp>
        <p:nvGrpSpPr>
          <p:cNvPr id="4" name="Группа 10"/>
          <p:cNvGrpSpPr/>
          <p:nvPr/>
        </p:nvGrpSpPr>
        <p:grpSpPr>
          <a:xfrm>
            <a:off x="467544" y="5157192"/>
            <a:ext cx="2016224" cy="813737"/>
            <a:chOff x="226329" y="1036702"/>
            <a:chExt cx="3452974" cy="813737"/>
          </a:xfrm>
          <a:solidFill>
            <a:schemeClr val="tx2">
              <a:lumMod val="75000"/>
            </a:schemeClr>
          </a:solidFill>
        </p:grpSpPr>
        <p:sp>
          <p:nvSpPr>
            <p:cNvPr id="5" name="Прямоугольник 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Прямоугольник 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ISV</a:t>
              </a:r>
              <a:endParaRPr lang="ru-RU" sz="3700" kern="1200" dirty="0"/>
            </a:p>
          </p:txBody>
        </p:sp>
      </p:grpSp>
      <p:grpSp>
        <p:nvGrpSpPr>
          <p:cNvPr id="7" name="Группа 16"/>
          <p:cNvGrpSpPr/>
          <p:nvPr/>
        </p:nvGrpSpPr>
        <p:grpSpPr>
          <a:xfrm>
            <a:off x="467544" y="1628800"/>
            <a:ext cx="2016224" cy="813737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8" name="Прямоугольник 7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Прямоугольник 8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IPT</a:t>
              </a:r>
              <a:endParaRPr lang="ru-RU" sz="3700" kern="1200" dirty="0"/>
            </a:p>
          </p:txBody>
        </p:sp>
      </p:grpSp>
      <p:grpSp>
        <p:nvGrpSpPr>
          <p:cNvPr id="10" name="Группа 19"/>
          <p:cNvGrpSpPr/>
          <p:nvPr/>
        </p:nvGrpSpPr>
        <p:grpSpPr>
          <a:xfrm>
            <a:off x="467544" y="2780928"/>
            <a:ext cx="2016224" cy="813737"/>
            <a:chOff x="226329" y="1036702"/>
            <a:chExt cx="3452974" cy="813737"/>
          </a:xfrm>
          <a:solidFill>
            <a:schemeClr val="accent5">
              <a:lumMod val="75000"/>
            </a:schemeClr>
          </a:solidFill>
        </p:grpSpPr>
        <p:sp>
          <p:nvSpPr>
            <p:cNvPr id="11" name="Прямоугольник 10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Прямоугольник 1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IPAT</a:t>
              </a:r>
              <a:endParaRPr lang="ru-RU" sz="3700" kern="1200" dirty="0"/>
            </a:p>
          </p:txBody>
        </p:sp>
      </p:grpSp>
      <p:grpSp>
        <p:nvGrpSpPr>
          <p:cNvPr id="13" name="Группа 22"/>
          <p:cNvGrpSpPr/>
          <p:nvPr/>
        </p:nvGrpSpPr>
        <p:grpSpPr>
          <a:xfrm>
            <a:off x="467544" y="4005064"/>
            <a:ext cx="2016224" cy="813737"/>
            <a:chOff x="226329" y="1036702"/>
            <a:chExt cx="3452974" cy="813737"/>
          </a:xfrm>
          <a:solidFill>
            <a:schemeClr val="accent2"/>
          </a:solidFill>
        </p:grpSpPr>
        <p:sp>
          <p:nvSpPr>
            <p:cNvPr id="14" name="Прямоугольник 13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Прямоугольник 1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IST</a:t>
              </a:r>
              <a:endParaRPr lang="ru-RU" sz="3700" kern="1200" dirty="0"/>
            </a:p>
          </p:txBody>
        </p:sp>
      </p:grpSp>
      <p:sp>
        <p:nvSpPr>
          <p:cNvPr id="16" name="Содержимое 2"/>
          <p:cNvSpPr>
            <a:spLocks noGrp="1"/>
          </p:cNvSpPr>
          <p:nvPr>
            <p:ph idx="1"/>
          </p:nvPr>
        </p:nvSpPr>
        <p:spPr>
          <a:xfrm>
            <a:off x="2483768" y="177281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  Генератор скрипта 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  Преобразователь слов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  Модуль выполнения скрипта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  Данные скрипта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564904"/>
            <a:ext cx="8229600" cy="4525963"/>
          </a:xfrm>
        </p:spPr>
        <p:txBody>
          <a:bodyPr/>
          <a:lstStyle/>
          <a:p>
            <a:r>
              <a:rPr lang="ru-RU" dirty="0" smtClean="0"/>
              <a:t>Если               ещё не приступил к работе, то именно этот модуль генерирует </a:t>
            </a:r>
            <a:r>
              <a:rPr lang="ru-RU" dirty="0" err="1" smtClean="0"/>
              <a:t>скрипт</a:t>
            </a:r>
            <a:r>
              <a:rPr lang="ru-RU" dirty="0" smtClean="0"/>
              <a:t>, исходя из сказанных пользователем данных, а затем передаёт его во второй этап.</a:t>
            </a:r>
            <a:endParaRPr lang="ru-RU" dirty="0"/>
          </a:p>
        </p:txBody>
      </p:sp>
      <p:grpSp>
        <p:nvGrpSpPr>
          <p:cNvPr id="4" name="Группа 16"/>
          <p:cNvGrpSpPr/>
          <p:nvPr/>
        </p:nvGrpSpPr>
        <p:grpSpPr>
          <a:xfrm>
            <a:off x="251520" y="1412776"/>
            <a:ext cx="2016224" cy="813737"/>
            <a:chOff x="226329" y="1036702"/>
            <a:chExt cx="3452974" cy="813737"/>
          </a:xfrm>
          <a:solidFill>
            <a:schemeClr val="accent4">
              <a:lumMod val="75000"/>
            </a:schemeClr>
          </a:solidFill>
        </p:grpSpPr>
        <p:sp>
          <p:nvSpPr>
            <p:cNvPr id="5" name="Прямоугольник 4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Прямоугольник 5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IPT</a:t>
              </a:r>
              <a:endParaRPr lang="ru-RU" sz="3700" kern="1200" dirty="0"/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1547664" y="2581747"/>
            <a:ext cx="1224136" cy="615989"/>
            <a:chOff x="1597941" y="50912"/>
            <a:chExt cx="5181191" cy="228129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Прямоугольник 8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2564904"/>
            <a:ext cx="8229600" cy="4525963"/>
          </a:xfrm>
        </p:spPr>
        <p:txBody>
          <a:bodyPr/>
          <a:lstStyle/>
          <a:p>
            <a:r>
              <a:rPr lang="ru-RU" dirty="0" smtClean="0"/>
              <a:t>Если               уже работает, но находится в режиме ожидания ввода дополнительных данных, то этот модуль обработает входные данные, после чего передаст их </a:t>
            </a:r>
            <a:r>
              <a:rPr lang="ru-RU" dirty="0" err="1" smtClean="0"/>
              <a:t>скрипту</a:t>
            </a:r>
            <a:r>
              <a:rPr lang="ru-RU" dirty="0" smtClean="0"/>
              <a:t>.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547664" y="2581747"/>
            <a:ext cx="1224136" cy="615989"/>
            <a:chOff x="1597941" y="50912"/>
            <a:chExt cx="5181191" cy="228129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Прямоугольник 8"/>
            <p:cNvSpPr/>
            <p:nvPr/>
          </p:nvSpPr>
          <p:spPr>
            <a:xfrm>
              <a:off x="1597941" y="50912"/>
              <a:ext cx="5181191" cy="22812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 smtClean="0"/>
                <a:t>SE</a:t>
              </a:r>
              <a:endParaRPr lang="ru-RU" sz="3200" kern="1200" dirty="0"/>
            </a:p>
          </p:txBody>
        </p:sp>
      </p:grpSp>
      <p:grpSp>
        <p:nvGrpSpPr>
          <p:cNvPr id="10" name="Группа 19"/>
          <p:cNvGrpSpPr/>
          <p:nvPr/>
        </p:nvGrpSpPr>
        <p:grpSpPr>
          <a:xfrm>
            <a:off x="251520" y="1412776"/>
            <a:ext cx="2016224" cy="813737"/>
            <a:chOff x="226329" y="1036702"/>
            <a:chExt cx="3452974" cy="813737"/>
          </a:xfrm>
          <a:solidFill>
            <a:schemeClr val="accent5">
              <a:lumMod val="75000"/>
            </a:schemeClr>
          </a:solidFill>
        </p:grpSpPr>
        <p:sp>
          <p:nvSpPr>
            <p:cNvPr id="11" name="Прямоугольник 10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Прямоугольник 11"/>
            <p:cNvSpPr/>
            <p:nvPr/>
          </p:nvSpPr>
          <p:spPr>
            <a:xfrm>
              <a:off x="226329" y="1036702"/>
              <a:ext cx="3452974" cy="81373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700" kern="1200" dirty="0" smtClean="0"/>
                <a:t>IPAT</a:t>
              </a:r>
              <a:endParaRPr lang="ru-RU" sz="3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</TotalTime>
  <Words>859</Words>
  <Application>Microsoft Office PowerPoint</Application>
  <PresentationFormat>Экран (4:3)</PresentationFormat>
  <Paragraphs>276</Paragraphs>
  <Slides>34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Слайд 1</vt:lpstr>
      <vt:lpstr>Голосовое управление</vt:lpstr>
      <vt:lpstr>Современные системы</vt:lpstr>
      <vt:lpstr>Red Sia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 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Структура проекта</vt:lpstr>
      <vt:lpstr>План работ</vt:lpstr>
      <vt:lpstr>Слайд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RedSia</dc:title>
  <dc:creator>Чистяк Артур</dc:creator>
  <cp:lastModifiedBy>Чистяк Артур</cp:lastModifiedBy>
  <cp:revision>142</cp:revision>
  <dcterms:created xsi:type="dcterms:W3CDTF">2016-02-02T10:21:32Z</dcterms:created>
  <dcterms:modified xsi:type="dcterms:W3CDTF">2016-02-09T02:47:15Z</dcterms:modified>
</cp:coreProperties>
</file>