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0.00208333333333326"/>
                  <c:y val="0.021103604763811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1"/>
              <c:layout>
                <c:manualLayout>
                  <c:x val="-0.0208333333333333"/>
                  <c:y val="0.0501215546364411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非</a:t>
                    </a:r>
                    <a:r>
                      <a:rPr lang="en-US">
                        <a:solidFill>
                          <a:schemeClr val="bg1"/>
                        </a:solidFill>
                      </a:rPr>
                      <a:t>兼</a:t>
                    </a:r>
                    <a:r>
                      <a:rPr lang="en-US" smtClean="0">
                        <a:solidFill>
                          <a:schemeClr val="bg1"/>
                        </a:solidFill>
                      </a:rPr>
                      <a:t>容改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进
13</a:t>
                    </a:r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strRef>
              <c:f>Sheet1!$A$2:$A$6</c:f>
              <c:strCache>
                <c:ptCount val="5"/>
                <c:pt idx="0">
                  <c:v>未分类问题</c:v>
                </c:pt>
                <c:pt idx="1">
                  <c:v>非兼容性改进</c:v>
                </c:pt>
                <c:pt idx="2">
                  <c:v>新特性</c:v>
                </c:pt>
                <c:pt idx="3">
                  <c:v>BugFix</c:v>
                </c:pt>
                <c:pt idx="4">
                  <c:v>文档&amp;教程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8.0</c:v>
                </c:pt>
                <c:pt idx="1">
                  <c:v>13.0</c:v>
                </c:pt>
                <c:pt idx="2">
                  <c:v>11.0</c:v>
                </c:pt>
                <c:pt idx="3">
                  <c:v>1.0</c:v>
                </c:pt>
                <c:pt idx="4">
                  <c:v>10.0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56C-A007-B341-9751-03615D8F2923}" type="datetimeFigureOut">
              <a:rPr lang="en-US" smtClean="0"/>
              <a:t>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0D9C-360F-B048-A3ED-F8E50D5C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3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56C-A007-B341-9751-03615D8F2923}" type="datetimeFigureOut">
              <a:rPr lang="en-US" smtClean="0"/>
              <a:t>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0D9C-360F-B048-A3ED-F8E50D5C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56C-A007-B341-9751-03615D8F2923}" type="datetimeFigureOut">
              <a:rPr lang="en-US" smtClean="0"/>
              <a:t>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0D9C-360F-B048-A3ED-F8E50D5C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56C-A007-B341-9751-03615D8F2923}" type="datetimeFigureOut">
              <a:rPr lang="en-US" smtClean="0"/>
              <a:t>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0D9C-360F-B048-A3ED-F8E50D5C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3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56C-A007-B341-9751-03615D8F2923}" type="datetimeFigureOut">
              <a:rPr lang="en-US" smtClean="0"/>
              <a:t>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0D9C-360F-B048-A3ED-F8E50D5C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56C-A007-B341-9751-03615D8F2923}" type="datetimeFigureOut">
              <a:rPr lang="en-US" smtClean="0"/>
              <a:t>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0D9C-360F-B048-A3ED-F8E50D5C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56C-A007-B341-9751-03615D8F2923}" type="datetimeFigureOut">
              <a:rPr lang="en-US" smtClean="0"/>
              <a:t>1/29/13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0D9C-360F-B048-A3ED-F8E50D5C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56C-A007-B341-9751-03615D8F2923}" type="datetimeFigureOut">
              <a:rPr lang="en-US" smtClean="0"/>
              <a:t>1/29/13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0D9C-360F-B048-A3ED-F8E50D5C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56C-A007-B341-9751-03615D8F2923}" type="datetimeFigureOut">
              <a:rPr lang="en-US" smtClean="0"/>
              <a:t>1/29/13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0D9C-360F-B048-A3ED-F8E50D5C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56C-A007-B341-9751-03615D8F2923}" type="datetimeFigureOut">
              <a:rPr lang="en-US" smtClean="0"/>
              <a:t>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0D9C-360F-B048-A3ED-F8E50D5C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56C-A007-B341-9751-03615D8F2923}" type="datetimeFigureOut">
              <a:rPr lang="en-US" smtClean="0"/>
              <a:t>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0D9C-360F-B048-A3ED-F8E50D5C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056C-A007-B341-9751-03615D8F2923}" type="datetimeFigureOut">
              <a:rPr lang="en-US" smtClean="0"/>
              <a:t>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50D9C-360F-B048-A3ED-F8E50D5C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9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82907520"/>
              </p:ext>
            </p:extLst>
          </p:nvPr>
        </p:nvGraphicFramePr>
        <p:xfrm>
          <a:off x="1524000" y="1011210"/>
          <a:ext cx="6096000" cy="481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77149" y="2631264"/>
            <a:ext cx="180972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rgbClr val="389C95"/>
                </a:solidFill>
                <a:latin typeface="Cooper Std Black"/>
                <a:cs typeface="Cooper Std Black"/>
              </a:rPr>
              <a:t>Sea</a:t>
            </a:r>
            <a:r>
              <a:rPr lang="en-US" altLang="zh-CN" sz="4000" dirty="0" err="1" smtClean="0">
                <a:solidFill>
                  <a:schemeClr val="bg1">
                    <a:lumMod val="65000"/>
                  </a:schemeClr>
                </a:solidFill>
                <a:latin typeface="Cooper Std Black"/>
                <a:cs typeface="Cooper Std Black"/>
              </a:rPr>
              <a:t>JS</a:t>
            </a:r>
            <a:endParaRPr lang="en-US" altLang="zh-CN" sz="4000" dirty="0" smtClean="0">
              <a:solidFill>
                <a:schemeClr val="bg1">
                  <a:lumMod val="65000"/>
                </a:schemeClr>
              </a:solidFill>
              <a:latin typeface="Cooper Std Black"/>
              <a:cs typeface="Cooper Std Black"/>
            </a:endParaRPr>
          </a:p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oper Std Black"/>
                <a:cs typeface="Cooper Std Black"/>
              </a:rPr>
              <a:t>2.0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oper Std Black"/>
              <a:cs typeface="Cooper Std Black"/>
            </a:endParaRPr>
          </a:p>
        </p:txBody>
      </p:sp>
    </p:spTree>
    <p:extLst>
      <p:ext uri="{BB962C8B-B14F-4D97-AF65-F5344CB8AC3E}">
        <p14:creationId xmlns:p14="http://schemas.microsoft.com/office/powerpoint/2010/main" val="198690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fool2fish</dc:creator>
  <cp:lastModifiedBy>fool2fish</cp:lastModifiedBy>
  <cp:revision>2</cp:revision>
  <dcterms:created xsi:type="dcterms:W3CDTF">2013-01-29T02:23:39Z</dcterms:created>
  <dcterms:modified xsi:type="dcterms:W3CDTF">2013-01-29T02:41:17Z</dcterms:modified>
</cp:coreProperties>
</file>