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AD8"/>
    <a:srgbClr val="0096FF"/>
    <a:srgbClr val="76D6FF"/>
    <a:srgbClr val="73FEFF"/>
    <a:srgbClr val="FF375F"/>
    <a:srgbClr val="5E5CE6"/>
    <a:srgbClr val="D883FF"/>
    <a:srgbClr val="D5FC79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1"/>
    <p:restoredTop sz="94647"/>
  </p:normalViewPr>
  <p:slideViewPr>
    <p:cSldViewPr snapToGrid="0">
      <p:cViewPr varScale="1">
        <p:scale>
          <a:sx n="156" d="100"/>
          <a:sy n="156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CA87-65F5-32EC-A667-22144599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1DE10-21E5-8E17-12B4-1D42102D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8F90-0CB8-C22E-2331-AC3B0F5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C3F8-3947-3543-2CB3-F823051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AA41-188F-11B7-6FBB-E1DCDD4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40CB-379F-5429-9B69-549744D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5444-4645-4673-F3D4-15779716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E1E3-D810-1133-77B6-2D06449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BD94-54E8-715D-57D9-BC6796E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DD0A-B809-6109-3C0C-339A2D06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06DE-EB96-AA5A-3094-1FD0B8B6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0C9D-545C-96E7-17C6-FE4E55A0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5404-FB80-C395-C50F-135BB36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C2D-85D4-AE0C-0BD7-3A40B977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8098-C94F-6D77-B640-BA0CAA3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CCB7-7D8D-3254-85A5-86B02DE4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74B2-D35B-EFB7-D637-101C8CC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45D3-2755-2DEF-73C6-CE6809B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B7B7-6C22-B615-1F99-B3CD3333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E429-7442-149A-AE61-DE2A393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D88-F727-F5B2-0ED8-19982C86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FE8B6-FFC0-E9AC-38DE-B2C38791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D1F5-E331-E4BB-437D-FEFC5B04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AD95-7B88-6209-7873-F3F6EA75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7D7E-CB2D-7D55-6C1B-9BEE332C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DDE0-C2D6-E598-E62E-A16F7F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4ED-5F30-3616-D0C0-113C2186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ABA7-9339-9F2C-2881-5B216DBD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6826-2349-A7CC-660B-A1C8778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0684-F3E2-953E-6079-7A514FA6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CBFE-60A4-8B54-05F9-EA2FD7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86A3-CA26-0EA7-9ABD-C142ADFE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29A-68DD-B725-937F-ADB8FF26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9023-5EE9-B21D-0939-8025F116D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7A4D3-1947-31B8-8303-B8180059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37676-7B3D-4178-8B48-A8ED35CA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66F34-922C-CF7F-F0A5-BF299BF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952A-D3F5-D5CA-0855-6EA2211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40D4-6795-E4CA-46A8-9153D391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79E-BDF0-A819-D5DE-75496EA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AF8DB-C477-4E8A-8656-8F30B94A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7AB1-DD86-C324-9367-2F65433E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4940-8E61-104C-128E-BA050CC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3541-4329-43A1-C3A7-89C9C1F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DA412-C21C-ED7C-34C6-9451ABEE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F8AB-73BD-49DD-C731-9921A7E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B64C-A7DA-0C32-B480-43F6DDA6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B120-403F-1352-85AE-D1871FBF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6762-FF09-5D1F-990C-68C328B6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ACC3-2383-AB74-230D-1D083FE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683E-9A80-1B87-690E-605FB5F0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4866-29BB-AA04-764B-A341550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255B-512A-A4ED-5155-DA47F0B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D0D6E-4E74-9BA4-1B7D-3A7B1F5C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E1DA-5B78-E6D9-B840-338EF5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31CF-5C71-FFF9-4CA8-42CA2023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4D80-EF6D-1D41-3487-22DD2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633E-C1F3-D7C1-85E2-A690B18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EFB97-FD49-C09C-7F4A-EBBACA7A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5586-49C3-A9D1-858F-A93A1014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86F2-5742-9EE0-B3A1-F0713D82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9715-7950-AFE0-F664-E6D747A6C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CF2B-BA21-37A5-574A-64034B81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C5F632-B4A6-781D-6CBB-A2BC27738361}"/>
              </a:ext>
            </a:extLst>
          </p:cNvPr>
          <p:cNvGrpSpPr/>
          <p:nvPr/>
        </p:nvGrpSpPr>
        <p:grpSpPr>
          <a:xfrm>
            <a:off x="1018261" y="748686"/>
            <a:ext cx="6911980" cy="2680314"/>
            <a:chOff x="1018261" y="748686"/>
            <a:chExt cx="6911980" cy="26803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DAA19D-6176-0A9F-1497-7DF1D77F5248}"/>
                </a:ext>
              </a:extLst>
            </p:cNvPr>
            <p:cNvSpPr/>
            <p:nvPr/>
          </p:nvSpPr>
          <p:spPr>
            <a:xfrm>
              <a:off x="2590802" y="1143000"/>
              <a:ext cx="3657600" cy="914400"/>
            </a:xfrm>
            <a:prstGeom prst="rect">
              <a:avLst/>
            </a:prstGeom>
            <a:solidFill>
              <a:srgbClr val="76D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847E9-D90F-2982-1D16-B086D6357A4C}"/>
                </a:ext>
              </a:extLst>
            </p:cNvPr>
            <p:cNvSpPr/>
            <p:nvPr/>
          </p:nvSpPr>
          <p:spPr>
            <a:xfrm>
              <a:off x="2590799" y="2057400"/>
              <a:ext cx="914400" cy="9144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ADACF9-54F1-C126-FE71-6CB9086900CB}"/>
                </a:ext>
              </a:extLst>
            </p:cNvPr>
            <p:cNvSpPr/>
            <p:nvPr/>
          </p:nvSpPr>
          <p:spPr>
            <a:xfrm>
              <a:off x="3505202" y="2057400"/>
              <a:ext cx="914400" cy="9144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21065-124F-F4FD-B981-DF068E050EB8}"/>
                </a:ext>
              </a:extLst>
            </p:cNvPr>
            <p:cNvSpPr/>
            <p:nvPr/>
          </p:nvSpPr>
          <p:spPr>
            <a:xfrm>
              <a:off x="4419602" y="2057400"/>
              <a:ext cx="914400" cy="9144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9993D-FF15-5750-A8F3-A29DBBA6B187}"/>
                </a:ext>
              </a:extLst>
            </p:cNvPr>
            <p:cNvSpPr/>
            <p:nvPr/>
          </p:nvSpPr>
          <p:spPr>
            <a:xfrm>
              <a:off x="5334002" y="2057400"/>
              <a:ext cx="914400" cy="9144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3C8E2-EF83-3B8D-9A3A-CCE5546FB46E}"/>
                </a:ext>
              </a:extLst>
            </p:cNvPr>
            <p:cNvSpPr/>
            <p:nvPr/>
          </p:nvSpPr>
          <p:spPr>
            <a:xfrm>
              <a:off x="6248402" y="1143000"/>
              <a:ext cx="914400" cy="914400"/>
            </a:xfrm>
            <a:prstGeom prst="rect">
              <a:avLst/>
            </a:prstGeom>
            <a:solidFill>
              <a:srgbClr val="FF8AD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55A17-CC14-A943-AAEF-05F840498DD6}"/>
                </a:ext>
              </a:extLst>
            </p:cNvPr>
            <p:cNvSpPr/>
            <p:nvPr/>
          </p:nvSpPr>
          <p:spPr>
            <a:xfrm>
              <a:off x="6248402" y="2057400"/>
              <a:ext cx="914400" cy="914400"/>
            </a:xfrm>
            <a:prstGeom prst="rect">
              <a:avLst/>
            </a:prstGeom>
            <a:solidFill>
              <a:srgbClr val="FF7E7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47073F-B7AA-33A3-3486-7735C538206A}"/>
                </a:ext>
              </a:extLst>
            </p:cNvPr>
            <p:cNvSpPr txBox="1"/>
            <p:nvPr/>
          </p:nvSpPr>
          <p:spPr>
            <a:xfrm>
              <a:off x="3838738" y="748687"/>
              <a:ext cx="12570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80% training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ECD27F-C70C-0ED4-BEC1-745758210D25}"/>
                </a:ext>
              </a:extLst>
            </p:cNvPr>
            <p:cNvSpPr txBox="1"/>
            <p:nvPr/>
          </p:nvSpPr>
          <p:spPr>
            <a:xfrm>
              <a:off x="6041702" y="748686"/>
              <a:ext cx="14398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20% validation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88CEC-6385-E747-4FD3-DC8AF60BDA3B}"/>
                </a:ext>
              </a:extLst>
            </p:cNvPr>
            <p:cNvSpPr txBox="1"/>
            <p:nvPr/>
          </p:nvSpPr>
          <p:spPr>
            <a:xfrm>
              <a:off x="1287565" y="1438617"/>
              <a:ext cx="11913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history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F07CC3-EA50-C824-77C6-AF4C950F4811}"/>
                </a:ext>
              </a:extLst>
            </p:cNvPr>
            <p:cNvSpPr txBox="1"/>
            <p:nvPr/>
          </p:nvSpPr>
          <p:spPr>
            <a:xfrm>
              <a:off x="1018261" y="2353017"/>
              <a:ext cx="14606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predicting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C05A62-A4E0-E67D-A337-C8DE74A1DF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250153"/>
              <a:ext cx="0" cy="17216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3CC14-27B0-90EE-5568-69D4DEA981BF}"/>
                </a:ext>
              </a:extLst>
            </p:cNvPr>
            <p:cNvSpPr txBox="1"/>
            <p:nvPr/>
          </p:nvSpPr>
          <p:spPr>
            <a:xfrm rot="5400000">
              <a:off x="6890212" y="1872734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Ordered tracks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369EC-6AF8-C6B8-BCB3-389E679E543D}"/>
                </a:ext>
              </a:extLst>
            </p:cNvPr>
            <p:cNvSpPr txBox="1"/>
            <p:nvPr/>
          </p:nvSpPr>
          <p:spPr>
            <a:xfrm>
              <a:off x="3223442" y="3059668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Independent listening sessions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68C783-851D-D928-DB16-5BA77FDCC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531" y="3429000"/>
              <a:ext cx="4267198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87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Chang</dc:creator>
  <cp:lastModifiedBy>Andrew Chang</cp:lastModifiedBy>
  <cp:revision>6</cp:revision>
  <dcterms:created xsi:type="dcterms:W3CDTF">2022-11-23T01:54:28Z</dcterms:created>
  <dcterms:modified xsi:type="dcterms:W3CDTF">2022-11-23T04:55:52Z</dcterms:modified>
</cp:coreProperties>
</file>