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FF8AD8"/>
    <a:srgbClr val="0096FF"/>
    <a:srgbClr val="76D6FF"/>
    <a:srgbClr val="73FEFF"/>
    <a:srgbClr val="FF375F"/>
    <a:srgbClr val="5E5CE6"/>
    <a:srgbClr val="D883FF"/>
    <a:srgbClr val="D5FC79"/>
    <a:srgbClr val="73F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CA87-65F5-32EC-A667-221445998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1DE10-21E5-8E17-12B4-1D42102D4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28F90-0CB8-C22E-2331-AC3B0F5A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1C3F8-3947-3543-2CB3-F823051E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BAA41-188F-11B7-6FBB-E1DCDD44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0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40CB-379F-5429-9B69-549744D2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55444-4645-4673-F3D4-157797165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6E1E3-D810-1133-77B6-2D06449E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FBD94-54E8-715D-57D9-BC6796EC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BDD0A-B809-6109-3C0C-339A2D06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0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906DE-EB96-AA5A-3094-1FD0B8B6B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80C9D-545C-96E7-17C6-FE4E55A08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05404-FB80-C395-C50F-135BB369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82C2D-85D4-AE0C-0BD7-3A40B977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78098-C94F-6D77-B640-BA0CAA3A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4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CCB7-7D8D-3254-85A5-86B02DE4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174B2-D35B-EFB7-D637-101C8CCC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A45D3-2755-2DEF-73C6-CE6809BD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FB7B7-6C22-B615-1F99-B3CD33332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9E429-7442-149A-AE61-DE2A3934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DD88-F727-F5B2-0ED8-19982C86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FE8B6-FFC0-E9AC-38DE-B2C387919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7D1F5-E331-E4BB-437D-FEFC5B04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7AD95-7B88-6209-7873-F3F6EA753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E7D7E-CB2D-7D55-6C1B-9BEE332C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6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DDE0-C2D6-E598-E62E-A16F7F08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C4ED-5F30-3616-D0C0-113C21868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CABA7-9339-9F2C-2881-5B216DBDB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56826-2349-A7CC-660B-A1C8778C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30684-F3E2-953E-6079-7A514FA6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ACBFE-60A4-8B54-05F9-EA2FD718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9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86A3-CA26-0EA7-9ABD-C142ADFE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5229A-68DD-B725-937F-ADB8FF260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C9023-5EE9-B21D-0939-8025F116D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7A4D3-1947-31B8-8303-B8180059D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37676-7B3D-4178-8B48-A8ED35CAB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66F34-922C-CF7F-F0A5-BF299BF1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4952A-D3F5-D5CA-0855-6EA22111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640D4-6795-E4CA-46A8-9153D391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0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479E-BDF0-A819-D5DE-75496EA1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AF8DB-C477-4E8A-8656-8F30B94A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E7AB1-DD86-C324-9367-2F65433E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E4940-8E61-104C-128E-BA050CC3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5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C3541-4329-43A1-C3A7-89C9C1F1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DA412-C21C-ED7C-34C6-9451ABEE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3F8AB-73BD-49DD-C731-9921A7EC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3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B64C-A7DA-0C32-B480-43F6DDA65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BB120-403F-1352-85AE-D1871FBF0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E6762-FF09-5D1F-990C-68C328B6C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4ACC3-2383-AB74-230D-1D083FE8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D683E-9A80-1B87-690E-605FB5F0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84866-29BB-AA04-764B-A3415500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1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C255B-512A-A4ED-5155-DA47F0B2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5D0D6E-4E74-9BA4-1B7D-3A7B1F5C5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E1DA-5B78-E6D9-B840-338EF55C4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031CF-5C71-FFF9-4CA8-42CA2023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74D80-EF6D-1D41-3487-22DD2345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2633E-C1F3-D7C1-85E2-A690B180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9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EFB97-FD49-C09C-7F4A-EBBACA7AD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45586-49C3-A9D1-858F-A93A10140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E86F2-5742-9EE0-B3A1-F0713D821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99715-7950-AFE0-F664-E6D747A6C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CCF2B-BA21-37A5-574A-64034B817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8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DC4FF02-3238-4851-DC69-83DB1216E9EF}"/>
              </a:ext>
            </a:extLst>
          </p:cNvPr>
          <p:cNvGrpSpPr/>
          <p:nvPr/>
        </p:nvGrpSpPr>
        <p:grpSpPr>
          <a:xfrm>
            <a:off x="971996" y="748686"/>
            <a:ext cx="6952803" cy="5466275"/>
            <a:chOff x="971996" y="748686"/>
            <a:chExt cx="6952803" cy="54662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DAA19D-6176-0A9F-1497-7DF1D77F5248}"/>
                </a:ext>
              </a:extLst>
            </p:cNvPr>
            <p:cNvSpPr/>
            <p:nvPr/>
          </p:nvSpPr>
          <p:spPr>
            <a:xfrm>
              <a:off x="2590802" y="1143000"/>
              <a:ext cx="3657600" cy="2286000"/>
            </a:xfrm>
            <a:prstGeom prst="rect">
              <a:avLst/>
            </a:prstGeom>
            <a:solidFill>
              <a:srgbClr val="76D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9847E9-D90F-2982-1D16-B086D6357A4C}"/>
                </a:ext>
              </a:extLst>
            </p:cNvPr>
            <p:cNvSpPr/>
            <p:nvPr/>
          </p:nvSpPr>
          <p:spPr>
            <a:xfrm>
              <a:off x="2590799" y="3429000"/>
              <a:ext cx="914400" cy="2286000"/>
            </a:xfrm>
            <a:prstGeom prst="rect">
              <a:avLst/>
            </a:prstGeom>
            <a:solidFill>
              <a:srgbClr val="009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7ADACF9-54F1-C126-FE71-6CB9086900CB}"/>
                </a:ext>
              </a:extLst>
            </p:cNvPr>
            <p:cNvSpPr/>
            <p:nvPr/>
          </p:nvSpPr>
          <p:spPr>
            <a:xfrm>
              <a:off x="3505202" y="3429000"/>
              <a:ext cx="914400" cy="2286000"/>
            </a:xfrm>
            <a:prstGeom prst="rect">
              <a:avLst/>
            </a:prstGeom>
            <a:solidFill>
              <a:srgbClr val="009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B2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221065-124F-F4FD-B981-DF068E050EB8}"/>
                </a:ext>
              </a:extLst>
            </p:cNvPr>
            <p:cNvSpPr/>
            <p:nvPr/>
          </p:nvSpPr>
          <p:spPr>
            <a:xfrm>
              <a:off x="4419602" y="3429000"/>
              <a:ext cx="914400" cy="2286000"/>
            </a:xfrm>
            <a:prstGeom prst="rect">
              <a:avLst/>
            </a:prstGeom>
            <a:solidFill>
              <a:srgbClr val="009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B3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19993D-FF15-5750-A8F3-A29DBBA6B187}"/>
                </a:ext>
              </a:extLst>
            </p:cNvPr>
            <p:cNvSpPr/>
            <p:nvPr/>
          </p:nvSpPr>
          <p:spPr>
            <a:xfrm>
              <a:off x="5334002" y="3429000"/>
              <a:ext cx="914400" cy="2286000"/>
            </a:xfrm>
            <a:prstGeom prst="rect">
              <a:avLst/>
            </a:prstGeom>
            <a:solidFill>
              <a:srgbClr val="009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B4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A3C8E2-EF83-3B8D-9A3A-CCE5546FB46E}"/>
                </a:ext>
              </a:extLst>
            </p:cNvPr>
            <p:cNvSpPr/>
            <p:nvPr/>
          </p:nvSpPr>
          <p:spPr>
            <a:xfrm>
              <a:off x="6248402" y="1143000"/>
              <a:ext cx="914400" cy="2286000"/>
            </a:xfrm>
            <a:prstGeom prst="rect">
              <a:avLst/>
            </a:prstGeom>
            <a:solidFill>
              <a:srgbClr val="FF8AD8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655A17-CC14-A943-AAEF-05F840498DD6}"/>
                </a:ext>
              </a:extLst>
            </p:cNvPr>
            <p:cNvSpPr/>
            <p:nvPr/>
          </p:nvSpPr>
          <p:spPr>
            <a:xfrm>
              <a:off x="6248402" y="3429000"/>
              <a:ext cx="914400" cy="2286000"/>
            </a:xfrm>
            <a:prstGeom prst="rect">
              <a:avLst/>
            </a:prstGeom>
            <a:solidFill>
              <a:srgbClr val="FF7E7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47073F-B7AA-33A3-3486-7735C538206A}"/>
                </a:ext>
              </a:extLst>
            </p:cNvPr>
            <p:cNvSpPr txBox="1"/>
            <p:nvPr/>
          </p:nvSpPr>
          <p:spPr>
            <a:xfrm>
              <a:off x="3838738" y="748687"/>
              <a:ext cx="125707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80% training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ECD27F-C70C-0ED4-BEC1-745758210D25}"/>
                </a:ext>
              </a:extLst>
            </p:cNvPr>
            <p:cNvSpPr txBox="1"/>
            <p:nvPr/>
          </p:nvSpPr>
          <p:spPr>
            <a:xfrm>
              <a:off x="6041702" y="748686"/>
              <a:ext cx="143981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20% validation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A88CEC-6385-E747-4FD3-DC8AF60BDA3B}"/>
                </a:ext>
              </a:extLst>
            </p:cNvPr>
            <p:cNvSpPr txBox="1"/>
            <p:nvPr/>
          </p:nvSpPr>
          <p:spPr>
            <a:xfrm>
              <a:off x="1241300" y="2124417"/>
              <a:ext cx="11913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50% history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F07CC3-EA50-C824-77C6-AF4C950F4811}"/>
                </a:ext>
              </a:extLst>
            </p:cNvPr>
            <p:cNvSpPr txBox="1"/>
            <p:nvPr/>
          </p:nvSpPr>
          <p:spPr>
            <a:xfrm>
              <a:off x="971996" y="4410419"/>
              <a:ext cx="146065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50% predicting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0C05A62-A4E0-E67D-A337-C8DE74A1DF53}"/>
                </a:ext>
              </a:extLst>
            </p:cNvPr>
            <p:cNvCxnSpPr/>
            <p:nvPr/>
          </p:nvCxnSpPr>
          <p:spPr>
            <a:xfrm>
              <a:off x="7543800" y="1250153"/>
              <a:ext cx="0" cy="44304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83CC14-27B0-90EE-5568-69D4DEA981BF}"/>
                </a:ext>
              </a:extLst>
            </p:cNvPr>
            <p:cNvSpPr txBox="1"/>
            <p:nvPr/>
          </p:nvSpPr>
          <p:spPr>
            <a:xfrm rot="5400000">
              <a:off x="6884770" y="3244334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Ordered tracks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D369EC-6AF8-C6B8-BCB3-389E679E543D}"/>
                </a:ext>
              </a:extLst>
            </p:cNvPr>
            <p:cNvSpPr txBox="1"/>
            <p:nvPr/>
          </p:nvSpPr>
          <p:spPr>
            <a:xfrm>
              <a:off x="3207114" y="5845629"/>
              <a:ext cx="333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Independent listening sessions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268C783-851D-D928-DB16-5BA77FDCCE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3203" y="6214961"/>
              <a:ext cx="4267198" cy="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187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Chang</dc:creator>
  <cp:lastModifiedBy>Andrew Chang</cp:lastModifiedBy>
  <cp:revision>5</cp:revision>
  <dcterms:created xsi:type="dcterms:W3CDTF">2022-11-23T01:54:28Z</dcterms:created>
  <dcterms:modified xsi:type="dcterms:W3CDTF">2022-11-23T03:07:01Z</dcterms:modified>
</cp:coreProperties>
</file>