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717" r:id="rId2"/>
    <p:sldId id="718" r:id="rId3"/>
    <p:sldId id="719" r:id="rId4"/>
    <p:sldId id="734" r:id="rId5"/>
    <p:sldId id="722" r:id="rId6"/>
    <p:sldId id="723" r:id="rId7"/>
    <p:sldId id="725" r:id="rId8"/>
    <p:sldId id="724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20D09-7412-4FEE-AD54-16CC072845E5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9C66-B505-4DD3-9C48-5E7BD3EB8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FB81AB-280F-EB4F-B83C-2344319741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26719"/>
            <a:ext cx="5897880" cy="211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73297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025075" y="373296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27231" y="1968500"/>
            <a:ext cx="3577934" cy="434022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Clr>
                <a:schemeClr val="accent2"/>
              </a:buClr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buClr>
                <a:schemeClr val="accent2"/>
              </a:buClr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74681-C06F-2C48-8E32-6252C186CEC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FA77C-3D43-66A9-F0F2-A4FF3D5D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475" y="368300"/>
            <a:ext cx="34845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1CAB38D-E4EB-4C0C-8CAA-D9F7955A8669}"/>
              </a:ext>
            </a:extLst>
          </p:cNvPr>
          <p:cNvSpPr/>
          <p:nvPr userDrawn="1"/>
        </p:nvSpPr>
        <p:spPr>
          <a:xfrm>
            <a:off x="4064142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1446DA-9BC2-4E46-BE50-0A8D000B48A0}"/>
              </a:ext>
            </a:extLst>
          </p:cNvPr>
          <p:cNvSpPr/>
          <p:nvPr userDrawn="1"/>
        </p:nvSpPr>
        <p:spPr>
          <a:xfrm>
            <a:off x="428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6B54D-D1EC-4534-9EEA-C90122E2E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73967"/>
            <a:ext cx="3348037" cy="1325563"/>
          </a:xfrm>
        </p:spPr>
        <p:txBody>
          <a:bodyPr>
            <a:noAutofit/>
          </a:bodyPr>
          <a:lstStyle>
            <a:lvl1pPr>
              <a:defRPr lang="ru-RU" sz="2200" kern="1200" dirty="0">
                <a:solidFill>
                  <a:schemeClr val="tx1"/>
                </a:solidFill>
                <a:latin typeface="+mj-lt"/>
                <a:ea typeface="+mn-ea"/>
                <a:cs typeface="Bebas Neue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04D48FC-2CFC-4249-B534-9759CAE99D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5351" y="342901"/>
            <a:ext cx="3092162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rgbClr val="FFFFFF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FD0E582-8CAA-482A-88EC-3E3E6FAE4C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0111" y="1973968"/>
            <a:ext cx="3287402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CCC81417-F26A-4630-819B-3F816581B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01100" y="342901"/>
            <a:ext cx="2803524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chemeClr val="bg1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7F727A06-F216-44DB-A654-D82D314BA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72831" y="1973968"/>
            <a:ext cx="3031794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9BCF0FD-60CC-1FD0-660E-1ABFC65DAEC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75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070E826-18A4-401E-4B2A-A06795AA14B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47785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25173374-69BA-5AF8-0779-E9C3DB70EF6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93192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EC21AA2-FD6C-EB71-DA1E-88C5AB5673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23247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354B30F-A821-451D-7728-9A4915AB6B8F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97861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548203E-BB18-B96B-CE61-60747C586E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45" y="1261193"/>
            <a:ext cx="11271280" cy="50132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lang="en-US" sz="1800" kern="1200" spc="-6" dirty="0" smtClean="0">
                <a:solidFill>
                  <a:schemeClr val="bg1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42257BC7-73A7-E1EC-0C2A-BF71EA2558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1488" y="4084862"/>
            <a:ext cx="245588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DB469BB-3B6A-8805-8470-A768B133B1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8437" y="4084862"/>
            <a:ext cx="246274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6C79A64-6F60-E96D-D786-B34351A14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0816" y="4084862"/>
            <a:ext cx="246182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704FECD4-9156-A078-33BF-3291741875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856" y="4084862"/>
            <a:ext cx="246556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DA48E8-125F-0C68-7831-DCBC747C3F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24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0CE6B98-E907-270C-79F6-3EC777D349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9693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9EC661-5E6F-2F6F-D977-2BB3D55717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085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3F51FF8-9C76-7C4F-A10B-EA8B31DFA7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89251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D990C6-2D70-9E05-DDB8-ACF2ADA4C1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0923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A689-603B-227F-4D7C-C364A4121E5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0677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494AAAA-11E0-ED15-FD4A-EB0686D73C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5754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587790-2945-807A-A877-91373A1CFAC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89251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0BB8CBF-BB2C-5733-EA73-0353082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0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05C429C-BC3D-3644-A07A-06AE9030B2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EEAC0F8-495C-812F-73ED-E15A9754C8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181" y="1277336"/>
            <a:ext cx="6376944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CF382B41-1AB5-8DE2-EDE0-7E89FCB1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7D3E9E7D-E8CB-42C5-BF48-CF1F1FD1BFC9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CDC88D-E9A4-51A9-F657-0BB820555D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799" y="1993695"/>
            <a:ext cx="6156325" cy="32567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73DBB0-73A1-11CE-4BD6-2FCFB23153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00" y="2435225"/>
            <a:ext cx="6156325" cy="3802063"/>
          </a:xfrm>
        </p:spPr>
        <p:txBody>
          <a:bodyPr>
            <a:noAutofit/>
          </a:bodyPr>
          <a:lstStyle>
            <a:lvl1pPr marL="180975" indent="-180975">
              <a:buClr>
                <a:schemeClr val="bg2"/>
              </a:buClr>
              <a:buFont typeface="+mj-lt"/>
              <a:buAutoNum type="arabicPeriod"/>
              <a:defRPr sz="1400">
                <a:solidFill>
                  <a:srgbClr val="000000"/>
                </a:solidFill>
              </a:defRPr>
            </a:lvl1pPr>
            <a:lvl2pPr marL="714375" indent="-257175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7145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  <a:p>
            <a:pPr lvl="0"/>
            <a:r>
              <a:rPr lang="ru-RU" dirty="0"/>
              <a:t> </a:t>
            </a:r>
            <a:endParaRPr lang="en-US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172BD743-D67C-1D70-7780-D083CED6C96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23FDE-8D8A-4ED0-8360-8A2CC42F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6376944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445" y="1284689"/>
            <a:ext cx="6380163" cy="7828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58800" y="1877954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«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67E5EA-F396-A041-9ACD-AE03A72C2CDB}"/>
              </a:ext>
            </a:extLst>
          </p:cNvPr>
          <p:cNvSpPr txBox="1">
            <a:spLocks/>
          </p:cNvSpPr>
          <p:nvPr userDrawn="1"/>
        </p:nvSpPr>
        <p:spPr>
          <a:xfrm>
            <a:off x="6384633" y="4790416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EEA01-F171-34FA-7B88-18D2E56A35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283" y="2393611"/>
            <a:ext cx="6143842" cy="26488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572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9144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972050-43A3-73E3-9070-79FBA99314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5597526"/>
            <a:ext cx="3841750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7608A0A-71E5-749D-8E58-710C24E024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799" y="5915027"/>
            <a:ext cx="6156325" cy="393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A32573B9-CDFD-73E7-F005-7E151CA44B4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E471A-41E5-7028-401A-02A6F7AE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7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  <p15:guide id="6" pos="182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314" y="1277041"/>
            <a:ext cx="6378921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F462AA42-FD60-8040-831C-46FE2D7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865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F4FD741D-E890-4757-89A3-92DE0EDA622E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13CA2B-6CF7-B2B3-7C9A-CC5A5B9AE9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10" y="2432582"/>
            <a:ext cx="6149974" cy="3110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742950" indent="-285750"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accent4"/>
              </a:buCl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F396F2-F658-AC19-9862-FC7E3E4EB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14008"/>
            <a:ext cx="594870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1DC595-36FA-2AC3-8C37-EAF7FEEFA94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F6341-DE1C-8F2E-DFB4-0FFB91BC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378921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885DB63-E653-2E4D-9AA2-CFE662B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FD597-B733-4E54-9D2D-44C1E4E17AE4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7BC8B-FA17-72EE-45C6-9A905EDAED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29" y="2157413"/>
            <a:ext cx="614895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892234C-46D2-F949-839E-D345CF0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85B16-E470-AD22-EE92-F0460E9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2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DDDA4022-DC61-FD42-AA3A-C1EA9CB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F98DF-43C6-4283-A158-2B9CA7BC364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E07565-90D1-2343-ADF4-804C5C4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3AC2E-93C3-7536-A929-DCED5750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9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AF5F732-9ED0-7546-AD85-6771D867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84D5F2-FADB-4533-881B-F1FF021C4F2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6246385-CE2F-7C47-813B-96A69BBB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Летово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FEAF0-011E-B355-BD36-50491EF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7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01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62" y="1269582"/>
            <a:ext cx="641654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1CCF3B5-5CED-837B-AC89-12D561EB52C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17917-9A4A-72E3-3C6F-7093786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1504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5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99D85DB-6C9B-A05D-0E9E-51A0F97123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4152900"/>
            <a:ext cx="7410450" cy="21558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56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89650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C222974-D488-D7B5-6E84-B615FD83448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C5895-B808-FA63-DDBA-C617FCD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609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8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62329EF-BFBD-8445-80F3-573D87A4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16E6C-3FB1-4DA3-A95E-3EDA8BA8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846639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3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2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D47234D-6C73-A7DE-86AF-49EFA46621BA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8CB6-95B2-6826-75A3-06BB94FC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89488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27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FB148B0-B0B1-EE46-A91D-B8C9CDE9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25CC4-27B1-DE78-24F0-348C821A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789489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68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1657350"/>
            <a:ext cx="3649166" cy="426243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lnSpc>
                <a:spcPts val="1600"/>
              </a:lnSpc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3AFD87B-B49B-3543-6008-4D3A69C8E8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5AE9F-3FC8-911D-4FE2-4317E86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72" y="368300"/>
            <a:ext cx="3649166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96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4" y="1600200"/>
            <a:ext cx="4221162" cy="426878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2363BF6-E672-2F30-CFF2-7F0E703D3E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2099D-5AD1-4DE5-57E0-1F47609F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44370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031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6C78D4F5-C858-164C-B57C-9B10142584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97808" y="354330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5763"/>
            <a:ext cx="6035813" cy="7315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C6F767-418F-0740-9207-CFADEC6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615001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984DF69D-FF3C-43E7-8AD8-99091D2E5311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06DDDA88-B47E-B30D-CB23-FF4FBE98C7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FB929-A17F-C3E5-CD40-C060C187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4837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4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5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3715"/>
            <a:ext cx="6035813" cy="631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E3D2B8AF-3822-6042-8CCA-25543E65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3457DB75-1A30-4BF4-8A14-B1DA031F3D91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7D43FBE-D679-BDB8-CC5A-F60EEC82E91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F0D77-5FA1-CA86-4BE8-9DA8542B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358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69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E25729C-8969-481B-158B-017578BDF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254125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4" name="Рисунок 9">
            <a:extLst>
              <a:ext uri="{FF2B5EF4-FFF2-40B4-BE49-F238E27FC236}">
                <a16:creationId xmlns:a16="http://schemas.microsoft.com/office/drawing/2014/main" id="{F1CB77E0-B3CB-B481-F077-39FC9712DB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5792BD4C-DB2A-129B-8B31-61EF422A72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5813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E6A6B191-C169-029C-CE87-CDA3690968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862" y="3810000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946D3CE9-3710-8C9D-C0BA-05781881D6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4184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8" name="Рисунок 9">
            <a:extLst>
              <a:ext uri="{FF2B5EF4-FFF2-40B4-BE49-F238E27FC236}">
                <a16:creationId xmlns:a16="http://schemas.microsoft.com/office/drawing/2014/main" id="{D8E313ED-8740-2B80-40DF-DE8F66309D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85813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8FA25E-E6C9-D6D1-76FE-62A4A967C6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0863" y="3398838"/>
            <a:ext cx="3463138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DB9F54C-633B-2B80-E5D1-03D1B38FC4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33868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1F5453B-5B7D-DDFC-5FEC-A2AB68D6E5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3394074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434FA4-09E4-F743-AC98-5BD4E7B281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6165" y="5956687"/>
            <a:ext cx="3463139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0BF332-23B3-88CD-D497-A9511560B2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82516" y="5944660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BD8F27C-CCE6-7437-95BE-95825F11C8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2687" y="5951923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EF02677-5C6D-AB74-7FB2-2E8715193D0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95AB408-CA9D-C6D1-43CB-8D7FF29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16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CA481-21E8-41D5-A4CF-22121E97B9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58685" y="1709521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907FEEB-2992-4632-BB12-E7EB97011B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35234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9371FD70-EA3F-4141-9D29-E3E11AE7A7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14792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0774267-4358-4902-92AD-1572F2016D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58685" y="3935634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ED9891F-4249-47D0-9F6C-2573026760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5234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944504D-A0B5-49CA-871C-71B1A09B55C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14792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5BDF8F-818E-B484-6575-F9B58F8BD496}"/>
              </a:ext>
            </a:extLst>
          </p:cNvPr>
          <p:cNvGrpSpPr/>
          <p:nvPr userDrawn="1"/>
        </p:nvGrpSpPr>
        <p:grpSpPr>
          <a:xfrm>
            <a:off x="1049375" y="173668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00632-571A-1C55-7A43-756BF07B9017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20A68B-9D8F-FA54-2B18-381880D454FF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F791D4-A149-0D91-70CC-3A168187A80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EEE6D9-93D9-CA7F-BF90-FBE540AD42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Номер слайда 5">
            <a:extLst>
              <a:ext uri="{FF2B5EF4-FFF2-40B4-BE49-F238E27FC236}">
                <a16:creationId xmlns:a16="http://schemas.microsoft.com/office/drawing/2014/main" id="{B1D5C55B-F30D-663C-2BF5-54B1C6317AB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B2974F-9A03-6AC8-E16B-C9700E0EB7AB}"/>
              </a:ext>
            </a:extLst>
          </p:cNvPr>
          <p:cNvGrpSpPr/>
          <p:nvPr userDrawn="1"/>
        </p:nvGrpSpPr>
        <p:grpSpPr>
          <a:xfrm>
            <a:off x="1039129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CC57DF-815D-8CA8-28AD-C308CE4B94EB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AFED478-54D3-BFEC-5F89-951B454B814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0193209-FB5F-6D58-48E5-03979FC472A3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AE94D88-FEA4-58A2-0BF3-C08C72809C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1A95EA-B4C6-EEE1-9E11-89F29DE1A91B}"/>
              </a:ext>
            </a:extLst>
          </p:cNvPr>
          <p:cNvGrpSpPr/>
          <p:nvPr userDrawn="1"/>
        </p:nvGrpSpPr>
        <p:grpSpPr>
          <a:xfrm>
            <a:off x="4629422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407E5B-F3DE-DBAD-BC8D-BF9BC851F570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6BBE1C-A277-EB46-E4FC-3CF5B13067C8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6AAEC7B-456D-F4B7-9BA6-51F58EB7D73E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2973E82-652B-DC1A-8690-09E70BEAE1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8D367A-B05D-CF0F-A5EB-E37B2018C88E}"/>
              </a:ext>
            </a:extLst>
          </p:cNvPr>
          <p:cNvGrpSpPr/>
          <p:nvPr userDrawn="1"/>
        </p:nvGrpSpPr>
        <p:grpSpPr>
          <a:xfrm>
            <a:off x="8205971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7F1E91-1CDE-855C-88F4-8F2736358091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3EAE42-E0F2-9990-2A8D-F4CF2A3E77D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B5EE71C-409B-6709-3B66-5D30FC669BB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EB132A6-51FA-C949-871B-139DCE75B0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525DAF-3EEF-A4DA-8ED1-F42B44E67BEC}"/>
              </a:ext>
            </a:extLst>
          </p:cNvPr>
          <p:cNvGrpSpPr/>
          <p:nvPr userDrawn="1"/>
        </p:nvGrpSpPr>
        <p:grpSpPr>
          <a:xfrm>
            <a:off x="8205971" y="3927549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0B768-396D-C977-A0D6-C0AD9D0ECD8D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D93ED6-C825-936C-A620-FE2A3815D8B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010DC15-BA61-6F1F-26F0-3F4D4EB880E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5D42B0-E6D6-8F0A-724C-86D5CC903C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7B213A-8FC1-F792-A067-934A71CC9E81}"/>
              </a:ext>
            </a:extLst>
          </p:cNvPr>
          <p:cNvGrpSpPr/>
          <p:nvPr userDrawn="1"/>
        </p:nvGrpSpPr>
        <p:grpSpPr>
          <a:xfrm>
            <a:off x="4629422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5A7A83B-D462-2AF6-C685-9E5D90B8D0EC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32FDB3-E9ED-D3E9-B82C-F09411DE24F2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688783-6A7E-914F-463D-53FE1A13A749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EF1C6A-8BEF-57D2-BB3C-634C3FAD82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E5B36-3770-81D6-9931-98D9C27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1D15D-FFB4-B2AB-CF41-B776D62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2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657" y="1260057"/>
            <a:ext cx="1127221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5" name="Дата 3">
            <a:extLst>
              <a:ext uri="{FF2B5EF4-FFF2-40B4-BE49-F238E27FC236}">
                <a16:creationId xmlns:a16="http://schemas.microsoft.com/office/drawing/2014/main" id="{66732ABA-1F26-344A-A3CD-CA95A73B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B6CF82-2102-485D-B480-ECB9B1E8DDF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E4456A0-3F08-D67C-D665-C110E59BC2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DE54B-597D-C8C6-F8DB-F40309A5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55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77521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B7279A9-95FA-2D47-A321-25DE95A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2D92D7-875A-4E80-B855-DC3C12CACB6B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8EB8F628-F5B4-4F48-9909-845686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97DEB-0D7B-25FF-8C46-8E290C7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3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47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87046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22ED32C9-3544-5D41-96F2-14FF629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84A7E-D991-4EF0-B268-144E733772A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CB55075B-7F09-8247-B914-96BD24E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05FB3F-1857-F6F3-4D4F-307B598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4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770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665EF726-4E01-D34B-BFA2-AAC9598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CAAEE-0AD1-415C-9BBA-4F3203A330FA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40277004-7AC8-C94E-B8A6-2A02EAA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D1EE8-A50F-46CD-6949-F4175D3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6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55D0826-ECCA-E245-893A-FC2CEB4C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9F21DCFC-B1D8-4111-BFD1-4F270C75122C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BE88994E-1E50-A348-9027-EEB1FB1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F0E3C-6F09-C112-AD6D-FE7ACCE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8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F2315F-4E81-499D-BFAC-549743ED479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 err="1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1DE94B5-3848-D48B-D212-F9699A13456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9122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3183645-B6A3-E639-F6EF-EC7F29FCF08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6540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62D8CB25-36E2-F903-7EAD-457106D47AD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073745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ED11A332-61D4-8166-17D9-890B2F56727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7912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14D2759-D644-06EA-D2D1-F5B5B7D8A78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258330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F310BFE-5326-C398-9FC6-00C794DEDA3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77616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C60AB-5754-43ED-B7BF-ADBF5D1FFD1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A758A63C-F6EA-8C48-BAEF-E89342F1355C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00EAD5D-1181-6443-88E6-B9DE32FBA2BC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A11C87F-2338-9549-8466-CC6946F7AC5C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3142CB0-9E9B-D245-AA00-8E1D2CA818B8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4061F68-E4A1-E640-A633-22BF740D6777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5E3ED02-D5C6-C94C-BE7F-829095B00B8D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6433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68396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92392" y="39350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9884" y="39467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8396" y="39547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C30DD76B-EA27-4643-9E1B-5F008F2E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AB7DD-7001-4301-9E20-54737ABF430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Номер слайда 5">
            <a:extLst>
              <a:ext uri="{FF2B5EF4-FFF2-40B4-BE49-F238E27FC236}">
                <a16:creationId xmlns:a16="http://schemas.microsoft.com/office/drawing/2014/main" id="{3CC0A341-86DD-384E-8B24-49A0755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E93761A-AAAC-FA40-ACDC-E85EF17A436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7375" y="1563707"/>
            <a:ext cx="1080000" cy="108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968C7B-FDCC-DEC8-23B1-03D47E52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3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33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200CD4B9-2BBC-E040-A7D1-3678448F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4BA55-DBD1-4773-84DB-C5AD401E14BB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EA0D7EE-B12B-E49F-F15A-8700D9E417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FD787-B447-071D-6902-622EEB07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6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E5048-98E5-9D4D-8E61-25E6444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EFBA2-2935-4AC5-989C-098CF2D2241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C06D2-57D4-4143-B16D-646A653A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CE1198-4AEC-D1E5-ADD3-4055F01B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18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5FE571E-3C27-6DD6-3511-9925B0F5EE7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84316-A52C-84C0-5AFF-69A0D7B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48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265C52-F5AE-4126-8F1C-63F29D5E058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8" name="object 4">
            <a:extLst>
              <a:ext uri="{FF2B5EF4-FFF2-40B4-BE49-F238E27FC236}">
                <a16:creationId xmlns:a16="http://schemas.microsoft.com/office/drawing/2014/main" id="{A41EAACD-E699-EBEC-3DED-9A06399BF685}"/>
              </a:ext>
            </a:extLst>
          </p:cNvPr>
          <p:cNvSpPr/>
          <p:nvPr userDrawn="1"/>
        </p:nvSpPr>
        <p:spPr>
          <a:xfrm>
            <a:off x="760701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D316184D-578C-D9D1-CD50-B438879A5FF7}"/>
              </a:ext>
            </a:extLst>
          </p:cNvPr>
          <p:cNvSpPr/>
          <p:nvPr userDrawn="1"/>
        </p:nvSpPr>
        <p:spPr>
          <a:xfrm>
            <a:off x="3043586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6" name="object 12">
            <a:extLst>
              <a:ext uri="{FF2B5EF4-FFF2-40B4-BE49-F238E27FC236}">
                <a16:creationId xmlns:a16="http://schemas.microsoft.com/office/drawing/2014/main" id="{0D7F5809-8485-0DCD-A75F-C7C82FBB2521}"/>
              </a:ext>
            </a:extLst>
          </p:cNvPr>
          <p:cNvSpPr/>
          <p:nvPr userDrawn="1"/>
        </p:nvSpPr>
        <p:spPr>
          <a:xfrm>
            <a:off x="9892244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8" name="object 14">
            <a:extLst>
              <a:ext uri="{FF2B5EF4-FFF2-40B4-BE49-F238E27FC236}">
                <a16:creationId xmlns:a16="http://schemas.microsoft.com/office/drawing/2014/main" id="{0EBBFB4C-2B6E-19C1-2995-6D87BF589FD8}"/>
              </a:ext>
            </a:extLst>
          </p:cNvPr>
          <p:cNvSpPr/>
          <p:nvPr userDrawn="1"/>
        </p:nvSpPr>
        <p:spPr>
          <a:xfrm>
            <a:off x="760701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0" name="object 16">
            <a:extLst>
              <a:ext uri="{FF2B5EF4-FFF2-40B4-BE49-F238E27FC236}">
                <a16:creationId xmlns:a16="http://schemas.microsoft.com/office/drawing/2014/main" id="{BE072338-85D4-0585-C168-78C2F61D7D56}"/>
              </a:ext>
            </a:extLst>
          </p:cNvPr>
          <p:cNvSpPr/>
          <p:nvPr userDrawn="1"/>
        </p:nvSpPr>
        <p:spPr>
          <a:xfrm>
            <a:off x="5326472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2" name="object 18">
            <a:extLst>
              <a:ext uri="{FF2B5EF4-FFF2-40B4-BE49-F238E27FC236}">
                <a16:creationId xmlns:a16="http://schemas.microsoft.com/office/drawing/2014/main" id="{5366FCF3-C33E-02DC-0457-E53F49B8E866}"/>
              </a:ext>
            </a:extLst>
          </p:cNvPr>
          <p:cNvSpPr/>
          <p:nvPr userDrawn="1"/>
        </p:nvSpPr>
        <p:spPr>
          <a:xfrm>
            <a:off x="3043586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4" name="object 20">
            <a:extLst>
              <a:ext uri="{FF2B5EF4-FFF2-40B4-BE49-F238E27FC236}">
                <a16:creationId xmlns:a16="http://schemas.microsoft.com/office/drawing/2014/main" id="{301D3FD4-821D-666F-857F-80509AC5EC40}"/>
              </a:ext>
            </a:extLst>
          </p:cNvPr>
          <p:cNvSpPr/>
          <p:nvPr userDrawn="1"/>
        </p:nvSpPr>
        <p:spPr>
          <a:xfrm>
            <a:off x="7609358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944940D0-3062-D60F-285C-250D1008FA11}"/>
              </a:ext>
            </a:extLst>
          </p:cNvPr>
          <p:cNvSpPr/>
          <p:nvPr userDrawn="1"/>
        </p:nvSpPr>
        <p:spPr>
          <a:xfrm>
            <a:off x="9892244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115" name="Picture Placeholder 3">
            <a:extLst>
              <a:ext uri="{FF2B5EF4-FFF2-40B4-BE49-F238E27FC236}">
                <a16:creationId xmlns:a16="http://schemas.microsoft.com/office/drawing/2014/main" id="{4C85F2B8-DCA3-821A-1FDD-10B301A5ADC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56022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4C132B26-D708-0D16-102B-B8B09C30A9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3179498"/>
            <a:ext cx="1988047" cy="298450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F7B00-4FD9-2867-A36C-5F2D71B236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8" name="Text Placeholder 4">
            <a:extLst>
              <a:ext uri="{FF2B5EF4-FFF2-40B4-BE49-F238E27FC236}">
                <a16:creationId xmlns:a16="http://schemas.microsoft.com/office/drawing/2014/main" id="{046E7E24-9603-ABD6-8BA8-8ECDACF082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26924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E8B8935B-F164-2AF1-231D-6D34C15C37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1633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0760F534-5ABB-7B06-72A9-635B3FF99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14519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AB0D84B1-7F62-0C44-1B11-FCC290029A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3090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6" name="Text Placeholder 4">
            <a:extLst>
              <a:ext uri="{FF2B5EF4-FFF2-40B4-BE49-F238E27FC236}">
                <a16:creationId xmlns:a16="http://schemas.microsoft.com/office/drawing/2014/main" id="{6BDE1C90-329B-86BD-7398-0C2C3DB617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7739" y="5497761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4E754E8A-92E2-9065-02E3-C401372A2B5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33800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191C0F76-D20C-E65E-A551-34ED1AB0B7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38509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2" name="Text Placeholder 4">
            <a:extLst>
              <a:ext uri="{FF2B5EF4-FFF2-40B4-BE49-F238E27FC236}">
                <a16:creationId xmlns:a16="http://schemas.microsoft.com/office/drawing/2014/main" id="{2DE9FD52-E336-F813-E9DD-CE336E0E791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21395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4" name="Text Placeholder 4">
            <a:extLst>
              <a:ext uri="{FF2B5EF4-FFF2-40B4-BE49-F238E27FC236}">
                <a16:creationId xmlns:a16="http://schemas.microsoft.com/office/drawing/2014/main" id="{B4F3C70B-7367-7915-C87E-64EC01F3132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9966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55" name="Номер слайда 5">
            <a:extLst>
              <a:ext uri="{FF2B5EF4-FFF2-40B4-BE49-F238E27FC236}">
                <a16:creationId xmlns:a16="http://schemas.microsoft.com/office/drawing/2014/main" id="{F9F655B9-7422-3EA7-D85E-1D4F3CDB1C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FF4254E8-6AA6-9065-B63C-00DE28DFF7C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128295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21C702DF-34BA-E449-5090-C47C5152A68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400568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A0EB6CD3-ECCD-8C9C-45C2-5586FC5B97B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7672841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39B14C92-426C-FE5E-CE43-4EAE822E127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9945113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B1709D25-AFF9-4BD9-F54F-9DF7091FBCF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46497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12FA546-8454-D39A-C931-4CB4BF7894E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118770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57E73A4-5721-890A-B47A-78BE70101D61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391043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F8B0D601-8821-512B-7DA2-6CEDDE97F82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663316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4F7A5EC4-29C0-BA94-7830-DE3EE0F88F8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935588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B10D090-79AB-F0A6-C395-DDA2FE6CC86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81911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AD27EF-F1D0-4068-9E30-38527D4CB1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038508" y="3515919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41B9E03-C762-C6A1-9866-C92B7060E27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306758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BD66408-D01A-838F-7FD6-B13E3CD6696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659965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7D07145-EFBF-9E73-3CD8-5773C3A69D5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510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8237E08-F8A8-28B5-0A14-2D7B9542F29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3335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80D66F-0D13-6AB4-3E1C-FDC3D56C06B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052751" y="5840307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3F0F892-37DB-D02C-0FAE-DFDBB8B09C0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21001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D9EEED-0814-EE1C-CFBD-AE9F3A3A656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674208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37D0A5-510E-3A2D-E491-B080EDE4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1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03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3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544B71-3936-494E-BA10-81DCC526FED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0FBDA8A-9D71-5FB3-2C84-F73721B649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96834" y="1748461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0F6ABA0-3E04-781F-B4C6-3B4034B2ED8F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96900" y="3163028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501CB88-8C90-4B8B-6C62-0583A869FA1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96900" y="4605077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2BDA5839-0260-F65D-3410-D56BD067197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38386" y="1737184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75CECFC-5B75-186C-94BA-38EA5D1460E6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40500" y="3152770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15930FDC-B63F-8BB2-1848-374F1D679B77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28861" y="4593145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1CFC321-7017-FB40-51AE-1F28CE84A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6095" y="1806384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086A58-6B49-61D6-63F7-E71E3F0C73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03613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E115235-2EF7-EB1F-5756-CD54D979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9471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DA89972-7A22-B237-E4FF-172DD8B714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96989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AB4B580-89F6-B8DC-A18E-F7E9C3188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79410" y="467215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7ADAEBB-2CEA-FD6E-0593-76238D6380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6928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6A7F9804-A18D-DEBA-09F6-6C8A0D464EE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D5ACEB3-BF97-08BB-414A-0C87ED2F21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63261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2A21-E4B7-8804-6482-E83EE6508EB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76095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ADA1DE2-F351-01B9-FCDF-92667C8AD0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63261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097352F-10B9-C987-F477-D0172FAE75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03619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3B31882-CC99-904C-EF83-6287062EA5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16453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9AF7E8-46F0-E77F-8F4C-851C4D55B3A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03619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1F25E5-193B-A0D1-7A66-52DDD87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89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A7A20F-C7D6-4ED6-AA44-821935DF9B1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21.07.2023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54A66AD5-B2FD-EF65-5206-6BD6EFF8BE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87375" y="172086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3AA9443-AB13-2AE8-73CD-B639C5ADD0F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87375" y="3188908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FD1C489-2ABE-739B-3042-4078CD27F3BA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87375" y="4605077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16ED943-6439-510B-6A4C-C051317222D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19336" y="1737184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C135C18-9479-0F10-D307-E46CFD9FE64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30975" y="3162296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E0A95F7-086C-7057-325F-333F98EE0F05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19336" y="458838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77C8E6AF-888C-D3B4-4236-08CC346DF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13552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405048B-CAB9-59ED-2B7F-EED4444022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9410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48C3B00-E268-6168-B2E7-1364A4A98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6928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8760F349-9A09-1F4F-CA36-4C42F2DCDC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16867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ED5CA317-F62A-608F-BB7E-7546057FB7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5288" y="212064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ED5ED4C0-4AA8-3CE8-627B-F64DA562F0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1687" y="1818846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73B32FE2-59CF-AFFC-96C2-DFB3C3A546F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79410" y="466094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F2AF57CE-6BF3-FEB9-E10F-7DFDAE39C49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1687" y="2120641"/>
            <a:ext cx="3885286" cy="742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FC0D9ED0-C505-F737-052A-BF7FFECCE34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78514" y="3580894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D7E0A54E-A976-3363-7E35-E84FB00DA6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1565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50417806-0F70-305B-64A0-A23FA737EC4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95288" y="3541977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8B6558BC-E69E-0EE8-1A28-C9804A4256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13552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9DA14FD5-2B82-436A-8D68-0898BF2A612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CEF62-A7A5-CC37-0A5C-066F765C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95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0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382" y="1306327"/>
            <a:ext cx="5459689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52415" y="1899120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11AEBAA-97BD-8528-5CE3-03C4836567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74000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E320793-F0A4-BCD5-B36F-A12E25526B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95585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81B0F9-24DD-55C8-015B-99F0D2E488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77443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9B1D58-D207-72DE-04EA-3524D9C7AB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15517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7B1540F-EF0C-FC35-6B14-C9606AA32E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05412" y="4844561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335FD41-DFE6-41B5-99E4-AB66C43259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43486" y="5193319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2B312C-1AAA-B171-9236-75C83E4F99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33384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3FDABF09-9E4F-C25A-8841-FE4478EF4A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71458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0953C-D97F-7864-86AF-5C5E0A1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18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7120B86A-761A-2BE5-0869-15F530364143}"/>
              </a:ext>
            </a:extLst>
          </p:cNvPr>
          <p:cNvSpPr/>
          <p:nvPr userDrawn="1"/>
        </p:nvSpPr>
        <p:spPr>
          <a:xfrm>
            <a:off x="808065" y="2069104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4F6CF05-FC38-431A-822D-D9874075012B}"/>
              </a:ext>
            </a:extLst>
          </p:cNvPr>
          <p:cNvSpPr/>
          <p:nvPr userDrawn="1"/>
        </p:nvSpPr>
        <p:spPr>
          <a:xfrm>
            <a:off x="3582944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C1D5AF8-99D8-4AE2-A82F-3A41EC57E218}"/>
              </a:ext>
            </a:extLst>
          </p:cNvPr>
          <p:cNvSpPr/>
          <p:nvPr userDrawn="1"/>
        </p:nvSpPr>
        <p:spPr>
          <a:xfrm>
            <a:off x="9145193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E989F5-B118-4F46-8856-C79BB54DE1AE}"/>
              </a:ext>
            </a:extLst>
          </p:cNvPr>
          <p:cNvSpPr/>
          <p:nvPr userDrawn="1"/>
        </p:nvSpPr>
        <p:spPr>
          <a:xfrm>
            <a:off x="6364069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306327"/>
            <a:ext cx="5577108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6FE390E-11E8-4941-9C12-B4E0F8E96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45" y="4584141"/>
            <a:ext cx="2444917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1EB4381-ED71-4124-8DF9-C60406EF3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8329" y="4584141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F78CC823-CBB8-4431-BA6D-16E62CFC42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9131" y="4584140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9F0F4E4C-1590-40D6-9009-9D1D27674E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0578" y="4584139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7FA69E6-5C7B-F8DE-6F67-4BDA7AFF24D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54395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26745B24-1A74-4CB1-88CB-3A2ABC5D544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535197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F69C9D3-57E5-367E-62ED-E503120B29F0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9315999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72946" y="2239866"/>
            <a:ext cx="1915550" cy="1911936"/>
          </a:xfrm>
          <a:prstGeom prst="ellipse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42283-1091-2C6F-894B-F3E41D9E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6342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A23118C-882F-4024-74BB-A07F5163107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9FF4-A456-02D2-E564-35CD050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213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ED5BB-AC1F-B118-9AED-218F04B7CC5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47BD-F3D4-1ACA-C5D5-2F5F6C6A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497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F0F8E384-BA0F-483E-9461-E3EC6B643943}"/>
              </a:ext>
            </a:extLst>
          </p:cNvPr>
          <p:cNvSpPr txBox="1"/>
          <p:nvPr userDrawn="1"/>
        </p:nvSpPr>
        <p:spPr>
          <a:xfrm>
            <a:off x="747821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D294EC-C0DE-4430-B77F-EE254236A40F}"/>
              </a:ext>
            </a:extLst>
          </p:cNvPr>
          <p:cNvSpPr txBox="1"/>
          <p:nvPr userDrawn="1"/>
        </p:nvSpPr>
        <p:spPr>
          <a:xfrm>
            <a:off x="8977110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C160D20-36F8-4387-8BE4-B535FF06935F}"/>
              </a:ext>
            </a:extLst>
          </p:cNvPr>
          <p:cNvSpPr txBox="1"/>
          <p:nvPr userDrawn="1"/>
        </p:nvSpPr>
        <p:spPr>
          <a:xfrm>
            <a:off x="6234014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20EAADE-3E36-4598-92AE-0AF59AB9D1B3}"/>
              </a:ext>
            </a:extLst>
          </p:cNvPr>
          <p:cNvSpPr txBox="1"/>
          <p:nvPr userDrawn="1"/>
        </p:nvSpPr>
        <p:spPr>
          <a:xfrm>
            <a:off x="3490918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CFFFA7-A495-42B8-972F-58820F63E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9" y="1292873"/>
            <a:ext cx="8315360" cy="94389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800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8C169C6-267D-4763-95C6-01AA5ABE5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916" y="2401258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2CEC0E1-F995-4AA5-9DD2-8945E53AA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1012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C8F1422E-F9AF-4104-9DEC-B4306C20FC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974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F82E5E4-9C9A-42E5-877F-335826BC2A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176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52AF17-A254-40F1-9D31-ABE04371E5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90764" y="492751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3014E504-F2ED-4E29-9102-7C85CEF8F2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3867" y="490315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72D190A-0E0E-4CF3-85E8-BCED0A52C1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76822" y="4912683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BE15F57-D114-436E-9E07-59D18560FF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7781" y="4930999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A15A338F-FB41-7675-F4F2-00ADE689EC14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F906-6890-42DD-FBAF-3016D80A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726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C514FF2-FEBC-4C97-8C75-E7ECEF0C45A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5668" y="2176792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3569BE6-FC2B-4691-9173-8AFA58423EE8}"/>
              </a:ext>
            </a:extLst>
          </p:cNvPr>
          <p:cNvSpPr/>
          <p:nvPr userDrawn="1"/>
        </p:nvSpPr>
        <p:spPr>
          <a:xfrm>
            <a:off x="3421911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3C2EF06-F742-4E23-82FF-FF7025892C01}"/>
              </a:ext>
            </a:extLst>
          </p:cNvPr>
          <p:cNvSpPr/>
          <p:nvPr userDrawn="1"/>
        </p:nvSpPr>
        <p:spPr>
          <a:xfrm>
            <a:off x="8770090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F1F3CE2-E9B3-4BDE-9326-F58E8208043E}"/>
              </a:ext>
            </a:extLst>
          </p:cNvPr>
          <p:cNvSpPr/>
          <p:nvPr userDrawn="1"/>
        </p:nvSpPr>
        <p:spPr>
          <a:xfrm>
            <a:off x="74782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17EC6F7-63AC-4000-A83C-30048E8B12D0}"/>
              </a:ext>
            </a:extLst>
          </p:cNvPr>
          <p:cNvSpPr/>
          <p:nvPr userDrawn="1"/>
        </p:nvSpPr>
        <p:spPr>
          <a:xfrm>
            <a:off x="609600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6F9E776-E814-45ED-97AD-30329D183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604977"/>
            <a:ext cx="8366160" cy="57170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243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0260DC6-3CE2-4B74-AC46-776AAB409A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6444" y="4354145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27280125-7613-4591-AD34-EB46501A5B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5345" y="2380419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7014CB92-7FD0-4345-A3E7-FEA0C2498C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9251" y="2363798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58F1053D-EACA-4A2E-B732-FD45888FE5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12672" y="4365034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72DEA232-BE2B-40B3-B029-9D93187D7B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46218" y="218756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27AA07FE-3B8D-451E-8D8C-465FEFC1F88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12990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ED9A5B4B-E492-426E-B609-D3D7D70E5E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74581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106BF93E-FAAE-E207-E158-179780306F80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513A6-F077-218D-805A-54A1E899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54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5674" y="1654915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16274B9-B590-4928-93BB-3F16660C59B0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5674" y="3517137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F788AEE-6442-48C7-8B7E-0E2BA805798A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7265674" y="5379828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E9FA-A9C9-459F-B2A3-FB4D22561B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65674" y="1105556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358EBB5F-6AA2-4C8A-ACAD-2166AC15AA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6149" y="2947755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E98494D-DF8F-43EC-BF3C-976DB4560B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256149" y="4824901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E03C1-BA5E-06B1-76B1-5395C7BC6075}"/>
              </a:ext>
            </a:extLst>
          </p:cNvPr>
          <p:cNvGrpSpPr/>
          <p:nvPr userDrawn="1"/>
        </p:nvGrpSpPr>
        <p:grpSpPr>
          <a:xfrm>
            <a:off x="6571237" y="1182404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0AA3AE-E0DD-6E1D-87E2-1402CB565BBA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B57DC9-BC3F-19A7-40D1-B94AE32A536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6F55BC-7FEA-20A2-5CCF-5EB40BE69EF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B9FCCA0-192A-EC67-35E4-7A7AE139033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4A0FD6-C3EC-3F43-4490-E2A704F7CEFA}"/>
              </a:ext>
            </a:extLst>
          </p:cNvPr>
          <p:cNvGrpSpPr/>
          <p:nvPr userDrawn="1"/>
        </p:nvGrpSpPr>
        <p:grpSpPr>
          <a:xfrm>
            <a:off x="6571237" y="3051820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4B927D-64DB-435B-5DB9-34225DEB8633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8FEDA9-C181-6E79-57BD-6487574D30E6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C969C4-4045-CD3D-4972-EC2FD7FB39D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F1144F-C577-6D73-8A1B-EB2B96BF8B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15A5C-2530-EFF4-8BC9-2ABE72AF45DF}"/>
              </a:ext>
            </a:extLst>
          </p:cNvPr>
          <p:cNvGrpSpPr/>
          <p:nvPr userDrawn="1"/>
        </p:nvGrpSpPr>
        <p:grpSpPr>
          <a:xfrm>
            <a:off x="6562690" y="4914899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147EEC-7502-7F3A-C6A3-ACBFA29428DE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189DF1-5BE0-651F-8E87-FDDD59B736BD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71CF50E-749A-0835-23D2-928769651A4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3986CBD-E290-14DB-C222-4CBECE12FB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BD0B50-8D97-9AB5-A593-BC25EE77478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7213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29BC5417-019A-A081-FC19-1EA01100C29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C4743-1A62-BBC5-8356-524EC245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432276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5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4963" y="2103438"/>
            <a:ext cx="5761037" cy="3748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59" y="2103120"/>
            <a:ext cx="5395278" cy="37490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4B37B85-8F3B-0F22-329A-B311970F41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D17D-BC08-4737-FE71-3B203F8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76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40800" y="2878015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40800" y="4568018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40800" y="1188012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DD3086-30B3-5167-0E07-AF1EB87EA8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888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C52A033F-813E-01C6-BFF6-BFB43FC1449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D1988D-5F76-BB22-4ED7-FB109B0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02431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0021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E39D6D44-F0B3-14DF-594B-DFE680F27A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971A86-E923-C0F7-2D9C-7A64DFA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3" y="368300"/>
            <a:ext cx="525172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721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6F2E038D-2D6B-261C-715D-914779A6CED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ABE5DC-FC03-9DC0-3133-15ECC5D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4" y="368300"/>
            <a:ext cx="4766106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95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13688590-5C33-8183-8042-4E0C6F21FC2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494A0E-A380-E920-1CE9-D3DCE9EC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368300"/>
            <a:ext cx="5048250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728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 descr="Blue rectangle">
            <a:extLst>
              <a:ext uri="{FF2B5EF4-FFF2-40B4-BE49-F238E27FC236}">
                <a16:creationId xmlns:a16="http://schemas.microsoft.com/office/drawing/2014/main" id="{91CF20F5-9393-470D-8112-456F351FADBE}"/>
              </a:ext>
            </a:extLst>
          </p:cNvPr>
          <p:cNvSpPr/>
          <p:nvPr userDrawn="1"/>
        </p:nvSpPr>
        <p:spPr>
          <a:xfrm>
            <a:off x="6226175" y="1"/>
            <a:ext cx="596582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7CE69-C1EE-44B8-9CC8-42D4422D0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6601" y="292664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373422E7-009F-49CA-B542-89B2459CF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6601" y="3777412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B6916E9-8F10-48D0-A6B9-CB229C4B04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86601" y="470426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0BC4F6-40BE-5122-D49F-5C0FE4D098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26175" cy="6858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639E1782-0218-320F-7B98-BBDE123A312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FEB35-98D4-3E2C-D4EA-86818261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276" y="1277726"/>
            <a:ext cx="3581400" cy="7397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591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334964" y="5014973"/>
            <a:ext cx="11522074" cy="1274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368300"/>
            <a:ext cx="11522074" cy="4437700"/>
          </a:xfrm>
        </p:spPr>
        <p:txBody>
          <a:bodyPr anchor="ctr">
            <a:no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135296"/>
            <a:ext cx="5869987" cy="6895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DDAC-8235-4C26-1548-922885B5A58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F832-EB37-825E-7406-1AEFBDE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35296"/>
            <a:ext cx="4809960" cy="689515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505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BFB384F3-9D7F-13AD-4830-C6B1A2F9CC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7247E0-CFB1-82D2-BE85-99A53C6D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3782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88" y="974307"/>
            <a:ext cx="1125316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Иконки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C6014-F257-98E4-D4FC-5691850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72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FB81AB-280F-EB4F-B83C-2344319741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26719"/>
            <a:ext cx="5897880" cy="211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01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8791-1965-95EB-D7F1-4F8F3747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5"/>
            <a:ext cx="8221317" cy="459823"/>
          </a:xfrm>
        </p:spPr>
        <p:txBody>
          <a:bodyPr>
            <a:no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1028-F807-239A-18DC-F19FFFFA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AD5-384F-44FA-95B2-8856D44F612D}" type="datetime1">
              <a:rPr lang="ru-RU" smtClean="0"/>
              <a:t>21.07.2023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1D7E2-94E7-78EE-3F60-44A23E00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CCC4-CA8C-687F-9E8C-0A725BB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B0-C6F7-429B-ACE2-7D2AA5E337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4C8395-CAD0-6359-25C5-8DF81B045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896" y="881506"/>
            <a:ext cx="11320669" cy="414272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C4F4CA-89EA-F4A6-C6BF-734AC6AD8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5183256"/>
            <a:ext cx="10951321" cy="109824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98520EB3-AB1F-7E1A-87D3-51CAEC4DF02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7E8186-3D51-5876-94D0-F094FE55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43637" cy="91599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ru-RU" sz="2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6A9E94E-2298-3095-B9D6-4D6293D1AA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9485" y="1284291"/>
            <a:ext cx="11229115" cy="9363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49A620BC-EF61-AD17-FCBE-2751E4667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326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354AFF29-9A25-40F5-18B9-8797DD6D2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F4C557F1-D51E-B147-9521-B9E376DA89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0871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6856762-90AD-3AC6-313A-F4A41397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D63117F4-A47D-4CC3-8842-65E0C27E8A6B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A128FC-143E-FF72-1D35-2EEAC7D483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425" y="5094288"/>
            <a:ext cx="3420001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54324A-25E9-1308-2C3D-643BC82E8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5082261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2CF20A1-FB8B-900B-977B-EC74BF8557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5089524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2D09D979-A423-1BF3-3B49-4473F3A73A4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16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2285971-C287-9E16-8E07-F743B82337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164807"/>
            <a:ext cx="11243637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60E75A55-C50A-571F-9656-A14A82AC82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801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B0CFE348-B1AC-20AD-05AD-31B2204384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5609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E5EB08E5-1CE5-F120-34C8-74D727357C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2296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ED498019-96FC-D745-34F4-233E13CC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fld id="{FFB8FC7F-1DAB-446A-A3FF-D8BB6DF18C8F}" type="datetime1">
              <a:rPr lang="ru-RU" smtClean="0"/>
              <a:t>21.07.2023</a:t>
            </a:fld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836DA8-0274-0F7F-5881-DF0AF8D359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801" y="4263111"/>
            <a:ext cx="3420001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0DF786-18D1-90FE-E1D6-A6BB23E66C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8638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3A4E3FE-C406-B59B-462D-7FE7332D64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8809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6D977A-16A3-4C08-1FF3-C250FD830B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45609" y="4663262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D441C5-52AA-EEE1-E252-EFD4633163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988" y="4658500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90D080-975C-96B1-10F0-13597A706B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8801" y="4658500"/>
            <a:ext cx="3420001" cy="150417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5490AD22-FB76-D800-281C-7B8047D8F7D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77C3D-E989-6FF2-92CF-DE507C9F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61044" y="368300"/>
            <a:ext cx="3562036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226" y="368300"/>
            <a:ext cx="3557461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313" y="2057399"/>
            <a:ext cx="3598550" cy="4251325"/>
          </a:xfrm>
        </p:spPr>
        <p:txBody>
          <a:bodyPr>
            <a:noAutofit/>
          </a:bodyPr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F5409-7862-87BC-E794-7C65F8CA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3598551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CA385D84-B536-D246-93B0-5B51EDBCCC7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54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0"/>
            <a:ext cx="3564000" cy="594042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037" y="368298"/>
            <a:ext cx="3564000" cy="594042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2599" y="2057399"/>
            <a:ext cx="3643314" cy="425132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60891-0D1E-57C5-FB42-460A0086539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6AEA9-EBF0-44F9-4232-DD9EE4C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6" y="368300"/>
            <a:ext cx="3182938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6789CAAE-0AE0-0344-9A87-E4A9F176F5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1434357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62" imgW="416" imgH="416" progId="TCLayout.ActiveDocument.1">
                  <p:embed/>
                </p:oleObj>
              </mc:Choice>
              <mc:Fallback>
                <p:oleObj name="Слайд think-cell" r:id="rId62" imgW="416" imgH="416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6789CAAE-0AE0-0344-9A87-E4A9F176F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F8-10FD-5C47-B487-C516D7C6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50A91-DE18-2C4D-9126-F39D7913C6B4}"/>
              </a:ext>
            </a:extLst>
          </p:cNvPr>
          <p:cNvSpPr txBox="1"/>
          <p:nvPr userDrawn="1"/>
        </p:nvSpPr>
        <p:spPr>
          <a:xfrm>
            <a:off x="-1693332" y="541868"/>
            <a:ext cx="184731" cy="3750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E6D6-CE54-36C8-458B-E144497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600200"/>
            <a:ext cx="11522076" cy="4576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65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660" r:id="rId58"/>
    <p:sldLayoutId id="2147483722" r:id="rId59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0" baseline="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8000"/>
        <a:buFont typeface="Wingdings 2" panose="05020102010507070707" pitchFamily="18" charset="2"/>
        <a:buChar char="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Wide Latin" panose="020A0A07050505020404" pitchFamily="18" charset="0"/>
        <a:buChar char="-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de Latin" panose="020A0A07050505020404" pitchFamily="18" charset="0"/>
        <a:buChar char="-"/>
        <a:defRPr sz="18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32">
          <p15:clr>
            <a:srgbClr val="F26B43"/>
          </p15:clr>
        </p15:guide>
        <p15:guide id="4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98C-2D50-B246-4602-7F8A8F88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успешного абитуриента.</a:t>
            </a:r>
            <a:br>
              <a:rPr lang="ru-RU" dirty="0"/>
            </a:br>
            <a:r>
              <a:rPr lang="ru-RU" dirty="0"/>
              <a:t>2022-2023 учебный год.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075-6A24-4E9F-F4EC-5EBA0D9A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Евгений Пунинский</a:t>
            </a:r>
          </a:p>
          <a:p>
            <a:pPr marL="0" indent="0">
              <a:buNone/>
            </a:pPr>
            <a:r>
              <a:rPr lang="ru-RU" dirty="0"/>
              <a:t>Аналитик отдела дополнительного и дистанционного образования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21.07.2023</a:t>
            </a:r>
          </a:p>
        </p:txBody>
      </p:sp>
    </p:spTree>
    <p:extLst>
      <p:ext uri="{BB962C8B-B14F-4D97-AF65-F5344CB8AC3E}">
        <p14:creationId xmlns:p14="http://schemas.microsoft.com/office/powerpoint/2010/main" val="93882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</a:t>
            </a:r>
            <a:r>
              <a:rPr lang="en-US" dirty="0"/>
              <a:t>: </a:t>
            </a:r>
            <a:r>
              <a:rPr lang="ru-RU" dirty="0"/>
              <a:t>кол-во решенных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 среднем успешные решают на 5 ОЗ больше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Медианы: Успех </a:t>
            </a:r>
            <a:r>
              <a:rPr lang="en-US" b="0" dirty="0">
                <a:solidFill>
                  <a:schemeClr val="bg2"/>
                </a:solidFill>
                <a:effectLst/>
                <a:latin typeface="+mn-lt"/>
              </a:rPr>
              <a:t>-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 10</a:t>
            </a:r>
            <a:r>
              <a:rPr lang="en-US" b="0" dirty="0">
                <a:solidFill>
                  <a:schemeClr val="bg2"/>
                </a:solidFill>
                <a:effectLst/>
                <a:latin typeface="+mn-lt"/>
              </a:rPr>
              <a:t>, 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Нет </a:t>
            </a:r>
            <a:r>
              <a:rPr lang="en-US" b="0" dirty="0">
                <a:solidFill>
                  <a:schemeClr val="bg2"/>
                </a:solidFill>
                <a:effectLst/>
                <a:latin typeface="+mn-lt"/>
              </a:rPr>
              <a:t>-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 5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Во всех классах также видим разницу в пользу успешных</a:t>
            </a:r>
          </a:p>
          <a:p>
            <a:endParaRPr lang="ru-RU" b="0" dirty="0">
              <a:solidFill>
                <a:schemeClr val="bg2"/>
              </a:solidFill>
              <a:effectLst/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2C4E-7D32-25D8-45B9-0FE1F80B21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F1211-A4B8-BE19-FF61-FB5577CF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D9F3-DE7B-4583-9A16-4ABE7DEB8560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</a:t>
            </a:r>
            <a:r>
              <a:rPr lang="en-US" dirty="0"/>
              <a:t>: </a:t>
            </a:r>
            <a:r>
              <a:rPr lang="ru-RU" dirty="0"/>
              <a:t>кругозор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Успешные в среднем решают ОЗ в двух разных предметах. Неуспешные в 1.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По классам мы видим разницу в медианах только в 7м классе.</a:t>
            </a:r>
          </a:p>
          <a:p>
            <a:pPr marL="0" indent="0">
              <a:buNone/>
            </a:pPr>
            <a:endParaRPr lang="ru-RU" b="0" dirty="0">
              <a:solidFill>
                <a:schemeClr val="bg2"/>
              </a:solidFill>
              <a:effectLst/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49BA1-D131-0603-82D6-AA85542C2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58700-AA38-9EBF-E625-DA0B91A8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2EB9-CFC2-415A-9EA5-B08AA06087C3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</a:t>
            </a:r>
            <a:r>
              <a:rPr lang="en-US" dirty="0"/>
              <a:t>: </a:t>
            </a:r>
            <a:r>
              <a:rPr lang="ru-RU" dirty="0"/>
              <a:t>результат, %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Существенная разница как в общем, так и по классам. Успешные лучше пишут ОЗ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Видим большую разницу между классами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Медианы в целом 41% и 55%.</a:t>
            </a:r>
          </a:p>
          <a:p>
            <a:pPr marL="0" indent="0">
              <a:buNone/>
            </a:pPr>
            <a:endParaRPr lang="ru-RU" b="0" dirty="0">
              <a:solidFill>
                <a:schemeClr val="bg2"/>
              </a:solidFill>
              <a:effectLst/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B6BB2-50F3-9060-4247-4F7F586B10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9354-7148-9A6E-3A11-01B76F60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20F5-955C-4019-9EBD-B089C3FA532B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</a:t>
            </a:r>
            <a:r>
              <a:rPr lang="en-US" dirty="0"/>
              <a:t>: </a:t>
            </a:r>
            <a:r>
              <a:rPr lang="ru-RU" dirty="0"/>
              <a:t>кол-во начатых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Четкая разница (медианы 1 и 2)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По классам тоже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300D96-30E2-7FD3-2925-C6B7F78003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2E3AA-C526-B38D-6B37-A9AC5C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2A4D-A1F1-458F-B2CD-D05A84418484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</a:t>
            </a:r>
            <a:r>
              <a:rPr lang="en-US" dirty="0"/>
              <a:t>: </a:t>
            </a:r>
            <a:r>
              <a:rPr lang="ru-RU" dirty="0"/>
              <a:t>кол-во выполненных на половину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Медианы для успешных - 0, для неуспешных - 0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Верхние квартили выше у успешных во всех классах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33571-2479-B7DB-86AD-2435C3D5D9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49AFA-3566-546A-0BCF-EF7A8757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AC71-4826-48F1-B5A4-5040229EDF43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3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</a:t>
            </a:r>
            <a:r>
              <a:rPr lang="en-US" dirty="0"/>
              <a:t>: </a:t>
            </a:r>
            <a:r>
              <a:rPr lang="ru-RU" dirty="0"/>
              <a:t>номер недели первого логина в тек. уч. году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Успешные абитуриенты всегда приходят к нам раньше.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76C9F-27F1-2607-F74A-63F5FE301D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34E43-E6D3-537C-B0CD-0079A59B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F059-19D2-43BE-95C8-1871555CFD83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3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</a:t>
            </a:r>
            <a:r>
              <a:rPr lang="en-US" dirty="0"/>
              <a:t>: </a:t>
            </a:r>
            <a:r>
              <a:rPr lang="ru-RU" dirty="0"/>
              <a:t>год первого логина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0 – означает текущий уч. год, 1 – предыдущий и т.д.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Успешные абитуриенты в среднем уже провели на платформе 1 год.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Неуспешные чаще приходят в текущем году впервые.</a:t>
            </a:r>
          </a:p>
          <a:p>
            <a:endParaRPr lang="ru-RU" b="0" dirty="0">
              <a:solidFill>
                <a:schemeClr val="bg2"/>
              </a:solidFill>
              <a:effectLst/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B4368-A7B1-F676-01B1-C4783321C2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6315-9821-E87E-D31E-C61FD468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7C4-6FDC-43CB-A008-C533415F116C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7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DD696-888B-2ED3-4343-DBB60845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266826"/>
            <a:ext cx="11522076" cy="4910138"/>
          </a:xfrm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Исследовать основных кандидатов в признаки успешности и построить </a:t>
            </a:r>
            <a:r>
              <a:rPr lang="ru-RU" b="1" dirty="0">
                <a:solidFill>
                  <a:schemeClr val="bg2"/>
                </a:solidFill>
                <a:effectLst/>
                <a:latin typeface="+mn-lt"/>
              </a:rPr>
              <a:t>портрет успешного абитуриента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 школы </a:t>
            </a:r>
            <a:r>
              <a:rPr lang="ru-RU" b="0" dirty="0" err="1">
                <a:solidFill>
                  <a:schemeClr val="bg2"/>
                </a:solidFill>
                <a:effectLst/>
                <a:latin typeface="+mn-lt"/>
              </a:rPr>
              <a:t>Летово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 2022-2023.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Будем брать данные за 2022-2023 год с 25 августа 2022 по 28 февраля 2023 включительно.</a:t>
            </a:r>
          </a:p>
          <a:p>
            <a:pPr marL="0" indent="0">
              <a:buNone/>
            </a:pPr>
            <a:r>
              <a:rPr lang="ru-RU" dirty="0"/>
              <a:t>Берем только тех, кто </a:t>
            </a:r>
            <a:r>
              <a:rPr lang="ru-RU" dirty="0" err="1"/>
              <a:t>логинился</a:t>
            </a:r>
            <a:r>
              <a:rPr lang="ru-RU" dirty="0"/>
              <a:t> на платформе в этом году. </a:t>
            </a:r>
          </a:p>
          <a:p>
            <a:pPr marL="0" indent="0">
              <a:buNone/>
            </a:pPr>
            <a:r>
              <a:rPr lang="ru-RU" dirty="0"/>
              <a:t>Рассчитаем ряд признаков связанных с</a:t>
            </a:r>
            <a:endParaRPr lang="en-US" dirty="0"/>
          </a:p>
          <a:p>
            <a:r>
              <a:rPr lang="ru-RU" dirty="0"/>
              <a:t>Тестами</a:t>
            </a:r>
          </a:p>
          <a:p>
            <a:r>
              <a:rPr lang="ru-RU" dirty="0"/>
              <a:t>Олимпиадными заданиями</a:t>
            </a:r>
          </a:p>
          <a:p>
            <a:r>
              <a:rPr lang="ru-RU" dirty="0"/>
              <a:t>Курсами</a:t>
            </a:r>
          </a:p>
          <a:p>
            <a:r>
              <a:rPr lang="ru-RU" dirty="0"/>
              <a:t>Временем первого логина на платформе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дальнейшем эти признаки будут применяться для модели скоринга успешности ученика.</a:t>
            </a:r>
            <a:br>
              <a:rPr lang="ru-RU" dirty="0"/>
            </a:b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3ECFE-04A4-6069-93BD-01CC008F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681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DD696-888B-2ED3-4343-DBB60845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17" y="964096"/>
            <a:ext cx="11345518" cy="5461552"/>
          </a:xfrm>
        </p:spPr>
        <p:txBody>
          <a:bodyPr/>
          <a:lstStyle/>
          <a:p>
            <a:pPr marL="0" indent="0">
              <a:buNone/>
            </a:pP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Для многих значимых признаков распределение </a:t>
            </a:r>
            <a:r>
              <a:rPr lang="ru-RU" sz="1800" b="1" dirty="0">
                <a:solidFill>
                  <a:schemeClr val="bg2"/>
                </a:solidFill>
                <a:effectLst/>
                <a:latin typeface="+mn-lt"/>
              </a:rPr>
              <a:t>сильно разнится для различных классов</a:t>
            </a: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. Это значит, что нужно либо обучаться на каждом классе в отдельности, либо включать класс как признак успешности (и может быть какие-то производные члены взаимодействия других признаков с классом)</a:t>
            </a:r>
          </a:p>
          <a:p>
            <a:pPr marL="0" indent="0">
              <a:buNone/>
            </a:pP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Самые явные </a:t>
            </a:r>
            <a:r>
              <a:rPr lang="ru-RU" sz="1800" b="1" dirty="0">
                <a:solidFill>
                  <a:schemeClr val="bg2"/>
                </a:solidFill>
                <a:effectLst/>
                <a:latin typeface="+mn-lt"/>
              </a:rPr>
              <a:t>признаки успешности абитуриента 2022-2023</a:t>
            </a:r>
            <a:r>
              <a:rPr lang="en-US" sz="1800" b="1" dirty="0">
                <a:solidFill>
                  <a:schemeClr val="bg2"/>
                </a:solidFill>
                <a:effectLst/>
                <a:latin typeface="+mn-lt"/>
              </a:rPr>
              <a:t>:</a:t>
            </a:r>
            <a:endParaRPr lang="ru-RU" sz="1800" b="0" dirty="0">
              <a:solidFill>
                <a:schemeClr val="bg2"/>
              </a:solidFill>
              <a:effectLst/>
              <a:latin typeface="+mn-lt"/>
            </a:endParaRP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Результат начальной попытки в тесте, среднее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Общее кол-во тренировок, среднее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Общий результат за тест, среднее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Кол-во решенных ОЗ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Средний результат ОЗ, %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Кол-во начатых курсов</a:t>
            </a:r>
          </a:p>
          <a:p>
            <a:r>
              <a:rPr lang="ru-RU" sz="1800" dirty="0">
                <a:solidFill>
                  <a:schemeClr val="bg2"/>
                </a:solidFill>
                <a:effectLst/>
                <a:latin typeface="+mn-lt"/>
              </a:rPr>
              <a:t>Неделя первого логина в текущем уч. году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Остальные признаки</a:t>
            </a:r>
            <a:r>
              <a:rPr lang="en-US" sz="1800" b="0" dirty="0">
                <a:solidFill>
                  <a:schemeClr val="bg2"/>
                </a:solidFill>
                <a:effectLst/>
                <a:latin typeface="+mn-lt"/>
              </a:rPr>
              <a:t> </a:t>
            </a: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скорее всего не окажут </a:t>
            </a:r>
            <a:r>
              <a:rPr lang="ru-RU" sz="1800" dirty="0">
                <a:solidFill>
                  <a:schemeClr val="bg2"/>
                </a:solidFill>
                <a:latin typeface="+mn-lt"/>
              </a:rPr>
              <a:t>существенного</a:t>
            </a:r>
            <a:r>
              <a:rPr lang="ru-RU" sz="1800" b="0" dirty="0">
                <a:solidFill>
                  <a:schemeClr val="bg2"/>
                </a:solidFill>
                <a:effectLst/>
                <a:latin typeface="+mn-lt"/>
              </a:rPr>
              <a:t> влияния на модель. Их можно либо не рассматривать вообще, либо тестировать, в зависимости от наших временных возможностей.</a:t>
            </a:r>
          </a:p>
          <a:p>
            <a:pPr marL="0" indent="0">
              <a:buNone/>
            </a:pPr>
            <a:br>
              <a:rPr lang="ru-RU" sz="1800" dirty="0">
                <a:solidFill>
                  <a:schemeClr val="bg2"/>
                </a:solidFill>
                <a:latin typeface="+mn-lt"/>
              </a:rPr>
            </a:br>
            <a:endParaRPr lang="ru-RU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3ECFE-04A4-6069-93BD-01CC008F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51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3ECFE-04A4-6069-93BD-01CC008F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69DF92-0297-F6E9-8F79-2E4106D5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04683"/>
              </p:ext>
            </p:extLst>
          </p:nvPr>
        </p:nvGraphicFramePr>
        <p:xfrm>
          <a:off x="1118153" y="1161956"/>
          <a:ext cx="9772680" cy="4339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7338">
                  <a:extLst>
                    <a:ext uri="{9D8B030D-6E8A-4147-A177-3AD203B41FA5}">
                      <a16:colId xmlns:a16="http://schemas.microsoft.com/office/drawing/2014/main" val="2565797807"/>
                    </a:ext>
                  </a:extLst>
                </a:gridCol>
                <a:gridCol w="3222671">
                  <a:extLst>
                    <a:ext uri="{9D8B030D-6E8A-4147-A177-3AD203B41FA5}">
                      <a16:colId xmlns:a16="http://schemas.microsoft.com/office/drawing/2014/main" val="1157366506"/>
                    </a:ext>
                  </a:extLst>
                </a:gridCol>
                <a:gridCol w="3222671">
                  <a:extLst>
                    <a:ext uri="{9D8B030D-6E8A-4147-A177-3AD203B41FA5}">
                      <a16:colId xmlns:a16="http://schemas.microsoft.com/office/drawing/2014/main" val="3686568068"/>
                    </a:ext>
                  </a:extLst>
                </a:gridCol>
              </a:tblGrid>
              <a:tr h="482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Признак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Успешный абитуриент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Неуспешный абитуриент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4219706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Результат начальной попытки в тесте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84484616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Финальный результат в тесте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23297277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Кол-во тренировок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2795396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Решенные ОЗ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55904672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Кругозор ОЗ (кол-во предметов)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98152396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Результат ОЗ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4321539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Курсы 50%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43862674"/>
                  </a:ext>
                </a:extLst>
              </a:tr>
              <a:tr h="482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Неделя логина в тек. году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405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en-US" dirty="0"/>
              <a:t>: </a:t>
            </a:r>
            <a:r>
              <a:rPr lang="ru-RU" dirty="0"/>
              <a:t>начальные попытки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D4BE596F-5ECC-8354-400D-0FD2F343B2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Во всех классах видим существенную разницу в пользу успешных абитуриентов.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Разница медиан по классам не меньше 16%.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Результаты во всех группах лучше в 6-м классе.</a:t>
            </a:r>
          </a:p>
          <a:p>
            <a:endParaRPr lang="ru-RU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44131950-B4D3-CD94-E249-F8DE800E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0710-810C-4E5C-B9AF-D0AF4F5B8E63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en-US" dirty="0"/>
              <a:t>: </a:t>
            </a:r>
            <a:r>
              <a:rPr lang="ru-RU" dirty="0"/>
              <a:t>кол-во тренировок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 целом успешные абитуриенты </a:t>
            </a:r>
            <a:r>
              <a:rPr lang="ru-RU" b="1" dirty="0">
                <a:solidFill>
                  <a:schemeClr val="bg2"/>
                </a:solidFill>
                <a:effectLst/>
                <a:latin typeface="+mn-lt"/>
              </a:rPr>
              <a:t>тренируются больше</a:t>
            </a:r>
            <a:r>
              <a:rPr lang="ru-RU" dirty="0">
                <a:solidFill>
                  <a:schemeClr val="bg2"/>
                </a:solidFill>
                <a:effectLst/>
                <a:latin typeface="+mn-lt"/>
              </a:rPr>
              <a:t>,</a:t>
            </a:r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 чем неуспешные.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 8м классе ощутимо меньше, чем в 6 и 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56603-023E-26AA-BA50-A39C4F0E59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530EB5-1954-8D69-3766-94DAE83A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40E-06E2-4C43-91B6-EE8AD4F51A6B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7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en-US" dirty="0"/>
              <a:t>: </a:t>
            </a:r>
            <a:r>
              <a:rPr lang="ru-RU" dirty="0"/>
              <a:t>тренировки до 80%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 6 и 7 классе медианы среднего кол-ва тренировок до успеха в тесте ниже у успешных абитуриентов. В 8 классе они совпадают.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 целом можно отметить меньший разброс и меньшие квартили для успешных</a:t>
            </a:r>
          </a:p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Медианы в целом равны 1 тренировке.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FDAB2-3117-096B-241A-44A6F431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9813-9F86-4BF5-8A9A-638243BAD6AD}" type="datetime1">
              <a:rPr lang="ru-RU" smtClean="0"/>
              <a:t>21.07.2023</a:t>
            </a:fld>
            <a:endParaRPr lang="ru-R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537E91-D1B4-50A8-890E-34FD70182E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</p:spTree>
    <p:extLst>
      <p:ext uri="{BB962C8B-B14F-4D97-AF65-F5344CB8AC3E}">
        <p14:creationId xmlns:p14="http://schemas.microsoft.com/office/powerpoint/2010/main" val="36583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en-US" dirty="0"/>
              <a:t>: </a:t>
            </a:r>
            <a:r>
              <a:rPr lang="ru-RU" dirty="0"/>
              <a:t>финальные результаты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Видим ту же сильную разницу, что и для начальных попыток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5206C-A90C-5BBA-2122-CD06420BCF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51306-4E8F-9FE7-F8EB-CCEC723F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F480-3AE8-499F-B42A-10224976F2CC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477906B-CFDD-288B-BC69-0BEA56B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en-US" dirty="0"/>
              <a:t>: </a:t>
            </a:r>
            <a:r>
              <a:rPr lang="ru-RU" dirty="0"/>
              <a:t>финальные результаты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B8E516-F8C5-BED0-B4B0-D7370C35E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0" dirty="0">
                <a:solidFill>
                  <a:schemeClr val="bg2"/>
                </a:solidFill>
                <a:effectLst/>
                <a:latin typeface="+mn-lt"/>
              </a:rPr>
              <a:t>Видим ту же сильную разницу, что и для начальных попыток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5206C-A90C-5BBA-2122-CD06420BCF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3746" y="881063"/>
            <a:ext cx="10185796" cy="414337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EA5C0-4DEE-4217-9577-E3CA7B58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D74A-80E5-4D98-B92A-67A5725251E9}" type="datetime1">
              <a:rPr lang="ru-RU" smtClean="0"/>
              <a:t>21.07.2023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8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tovo Slide Master">
  <a:themeElements>
    <a:clrScheme name="Letovo">
      <a:dk1>
        <a:srgbClr val="0D3174"/>
      </a:dk1>
      <a:lt1>
        <a:srgbClr val="FFFFFF"/>
      </a:lt1>
      <a:dk2>
        <a:srgbClr val="000000"/>
      </a:dk2>
      <a:lt2>
        <a:srgbClr val="B2B2B2"/>
      </a:lt2>
      <a:accent1>
        <a:srgbClr val="00ADB9"/>
      </a:accent1>
      <a:accent2>
        <a:srgbClr val="FDC300"/>
      </a:accent2>
      <a:accent3>
        <a:srgbClr val="00818A"/>
      </a:accent3>
      <a:accent4>
        <a:srgbClr val="858585"/>
      </a:accent4>
      <a:accent5>
        <a:srgbClr val="A1003E"/>
      </a:accent5>
      <a:accent6>
        <a:srgbClr val="E10056"/>
      </a:accent6>
      <a:hlink>
        <a:srgbClr val="0000FF"/>
      </a:hlink>
      <a:folHlink>
        <a:srgbClr val="FF00FF"/>
      </a:folHlink>
    </a:clrScheme>
    <a:fontScheme name="LETOV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605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Segoe UI Light</vt:lpstr>
      <vt:lpstr>Segoe UI Semibold</vt:lpstr>
      <vt:lpstr>Segoe UI Semilight</vt:lpstr>
      <vt:lpstr>Wide Latin</vt:lpstr>
      <vt:lpstr>Wingdings</vt:lpstr>
      <vt:lpstr>Wingdings 2</vt:lpstr>
      <vt:lpstr>Letovo Slide Master</vt:lpstr>
      <vt:lpstr>Слайд think-cell</vt:lpstr>
      <vt:lpstr>Портрет успешного абитуриента. 2022-2023 учебный год.</vt:lpstr>
      <vt:lpstr>Постановка задачи</vt:lpstr>
      <vt:lpstr>Выводы</vt:lpstr>
      <vt:lpstr>Портрет</vt:lpstr>
      <vt:lpstr>Тесты: начальные попытки </vt:lpstr>
      <vt:lpstr>Тесты: кол-во тренировок</vt:lpstr>
      <vt:lpstr>Тесты: тренировки до 80%</vt:lpstr>
      <vt:lpstr>Тесты: финальные результаты</vt:lpstr>
      <vt:lpstr>Тесты: финальные результаты</vt:lpstr>
      <vt:lpstr>ОЗ: кол-во решенных</vt:lpstr>
      <vt:lpstr>ОЗ: кругозор</vt:lpstr>
      <vt:lpstr>ОЗ: результат, %</vt:lpstr>
      <vt:lpstr>Курсы: кол-во начатых</vt:lpstr>
      <vt:lpstr>Курсы: кол-во выполненных на половину</vt:lpstr>
      <vt:lpstr>Время: номер недели первого логина в тек. уч. году</vt:lpstr>
      <vt:lpstr>Время: год первого логина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 Пунинский</dc:creator>
  <cp:lastModifiedBy>Евгений Пунинский</cp:lastModifiedBy>
  <cp:revision>35</cp:revision>
  <dcterms:created xsi:type="dcterms:W3CDTF">2023-06-02T08:16:36Z</dcterms:created>
  <dcterms:modified xsi:type="dcterms:W3CDTF">2023-07-21T12:54:19Z</dcterms:modified>
</cp:coreProperties>
</file>