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B5D5-B4CE-24EF-1F91-AED433958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</p:spPr>
        <p:txBody>
          <a:bodyPr>
            <a:normAutofit/>
          </a:bodyPr>
          <a:lstStyle/>
          <a:p>
            <a:r>
              <a:rPr lang="en-US" sz="800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FD32-0E7E-30C0-D6C0-C37D39A03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0" y="6857999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3BE30057-C349-FCE7-B9D3-F371650B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9371" y="1069146"/>
            <a:ext cx="6011694" cy="32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4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3D44FB-B616-6D53-41CB-25A254DDC9C3}"/>
                  </a:ext>
                </a:extLst>
              </p:cNvPr>
              <p:cNvSpPr txBox="1"/>
              <p:nvPr/>
            </p:nvSpPr>
            <p:spPr>
              <a:xfrm>
                <a:off x="196948" y="1488030"/>
                <a:ext cx="8510954" cy="3015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Cambria" panose="020405030504060302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mbria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𝑥</m:t>
                          </m:r>
                        </m:e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𝑠𝑖𝑛𝑥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𝑐𝑜𝑠𝑥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∨</m:t>
                    </m:r>
                  </m:oMath>
                </a14:m>
                <a:b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Cambria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0−2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𝑠𝑖𝑛𝑥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0−2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𝑐𝑜𝑠𝑥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Cambria" panose="02040503050406030204" pitchFamily="18" charset="0"/>
                  </a:rPr>
                </a:br>
                <a: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Cambria" panose="02040503050406030204" pitchFamily="18" charset="0"/>
                  </a:rPr>
                  <a:t>Coefficient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Cambria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−2</m:t>
                    </m:r>
                  </m:oMath>
                </a14:m>
                <a:b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Cambria" panose="02040503050406030204" pitchFamily="18" charset="0"/>
                  </a:rPr>
                </a:br>
                <a: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Cambria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3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𝑐𝑜𝑠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𝑠𝑖𝑛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3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𝑐𝑜𝑠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𝜃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𝑠𝑖𝑛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∨</m:t>
                    </m:r>
                  </m:oMath>
                </a14:m>
                <a:b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Cambria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1−3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𝑠𝑖𝑛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𝜃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𝑐𝑜𝑠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−3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𝑐𝑜𝑠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𝑠𝑖𝑛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𝜃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−3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𝑐𝑜𝑠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+1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𝜃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=9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−6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𝑠𝑖𝑛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𝑐𝑜𝑠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3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=10</m:t>
                      </m:r>
                    </m:oMath>
                  </m:oMathPara>
                </a14:m>
                <a:b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Cambria" panose="02040503050406030204" pitchFamily="18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3D44FB-B616-6D53-41CB-25A254DDC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48" y="1488030"/>
                <a:ext cx="8510954" cy="3015441"/>
              </a:xfrm>
              <a:prstGeom prst="rect">
                <a:avLst/>
              </a:prstGeom>
              <a:blipFill>
                <a:blip r:embed="rId2"/>
                <a:stretch>
                  <a:fillRect l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00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E3F77C-0BEE-73AE-00BA-1F4BC345A9C5}"/>
                  </a:ext>
                </a:extLst>
              </p:cNvPr>
              <p:cNvSpPr txBox="1"/>
              <p:nvPr/>
            </p:nvSpPr>
            <p:spPr>
              <a:xfrm>
                <a:off x="0" y="1051436"/>
                <a:ext cx="9144000" cy="3017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Cambria" panose="02040503050406030204" pitchFamily="18" charset="0"/>
                  </a:rPr>
                  <a:t>C) As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𝑏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Cambria" panose="02040503050406030204" pitchFamily="18" charset="0"/>
                  </a:rPr>
                  <a:t> is in A.P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𝑐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=2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𝑏</m:t>
                    </m:r>
                  </m:oMath>
                </a14:m>
                <a:b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Cambria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𝑎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Cambria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Cambria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Cambria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Cambria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Cambria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Cambria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mbria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3−2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mbria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𝑎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−3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𝑏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+2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𝑐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𝑎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−2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𝑎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−3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𝑏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+2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=0⇒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Cambria" panose="02040503050406030204" pitchFamily="18" charset="0"/>
                  </a:rPr>
                </a:br>
                <a: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Cambria" panose="02040503050406030204" pitchFamily="18" charset="0"/>
                  </a:rPr>
                  <a:t>D)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6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" panose="02040503050406030204" pitchFamily="18" charset="0"/>
                            </a:rPr>
                            <m:t>+1</m:t>
                          </m:r>
                        </m:e>
                      </m:mr>
                    </m:m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∨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mbria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mbria" panose="02040503050406030204" pitchFamily="18" charset="0"/>
                          </a:rPr>
                          <m:t>−6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mbria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mbria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mbria" panose="02040503050406030204" pitchFamily="18" charset="0"/>
                          </a:rPr>
                          <m:t>+1−6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mbria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mbria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mbria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mbria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Cambria" panose="02040503050406030204" pitchFamily="18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E3F77C-0BEE-73AE-00BA-1F4BC345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1436"/>
                <a:ext cx="9144000" cy="3017301"/>
              </a:xfrm>
              <a:prstGeom prst="rect">
                <a:avLst/>
              </a:prstGeom>
              <a:blipFill>
                <a:blip r:embed="rId2"/>
                <a:stretch>
                  <a:fillRect l="-533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60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141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Times New Roman</vt:lpstr>
      <vt:lpstr>Office Theme</vt:lpstr>
      <vt:lpstr>Solution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subject/>
  <dc:creator/>
  <cp:keywords/>
  <dc:description>generated using python-pptx</dc:description>
  <cp:lastModifiedBy>KRISHNENDU DAS</cp:lastModifiedBy>
  <cp:revision>3</cp:revision>
  <dcterms:created xsi:type="dcterms:W3CDTF">2013-01-27T09:14:16Z</dcterms:created>
  <dcterms:modified xsi:type="dcterms:W3CDTF">2023-05-16T11:01:28Z</dcterms:modified>
  <cp:category/>
</cp:coreProperties>
</file>