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61" r:id="rId2"/>
    <p:sldId id="266" r:id="rId3"/>
    <p:sldId id="268" r:id="rId4"/>
    <p:sldId id="270" r:id="rId5"/>
    <p:sldId id="267" r:id="rId6"/>
    <p:sldId id="269" r:id="rId7"/>
    <p:sldId id="271" r:id="rId8"/>
    <p:sldId id="272" r:id="rId9"/>
    <p:sldId id="273" r:id="rId10"/>
    <p:sldId id="274" r:id="rId11"/>
    <p:sldId id="286" r:id="rId12"/>
    <p:sldId id="276" r:id="rId13"/>
    <p:sldId id="277" r:id="rId14"/>
    <p:sldId id="278" r:id="rId15"/>
    <p:sldId id="279" r:id="rId16"/>
    <p:sldId id="281" r:id="rId17"/>
    <p:sldId id="280" r:id="rId18"/>
    <p:sldId id="283" r:id="rId19"/>
    <p:sldId id="285" r:id="rId20"/>
    <p:sldId id="289" r:id="rId21"/>
    <p:sldId id="290" r:id="rId22"/>
    <p:sldId id="291" r:id="rId23"/>
    <p:sldId id="292" r:id="rId24"/>
    <p:sldId id="293" r:id="rId25"/>
    <p:sldId id="294" r:id="rId26"/>
    <p:sldId id="295" r:id="rId27"/>
    <p:sldId id="296" r:id="rId28"/>
    <p:sldId id="297" r:id="rId29"/>
    <p:sldId id="298" r:id="rId30"/>
    <p:sldId id="299" r:id="rId31"/>
    <p:sldId id="275" r:id="rId32"/>
    <p:sldId id="287" r:id="rId33"/>
    <p:sldId id="265" r:id="rId34"/>
    <p:sldId id="262" r:id="rId35"/>
    <p:sldId id="263" r:id="rId36"/>
    <p:sldId id="258" r:id="rId37"/>
    <p:sldId id="264" r:id="rId38"/>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3131"/>
    <a:srgbClr val="A6A6A6"/>
    <a:srgbClr val="0D0D0D"/>
    <a:srgbClr val="B28A63"/>
    <a:srgbClr val="000000"/>
    <a:srgbClr val="262626"/>
    <a:srgbClr val="FFFFFF"/>
    <a:srgbClr val="B01116"/>
    <a:srgbClr val="890D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49" autoAdjust="0"/>
    <p:restoredTop sz="94660"/>
  </p:normalViewPr>
  <p:slideViewPr>
    <p:cSldViewPr snapToGrid="0">
      <p:cViewPr>
        <p:scale>
          <a:sx n="75" d="100"/>
          <a:sy n="75" d="100"/>
        </p:scale>
        <p:origin x="-522" y="-180"/>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304"/>
    </p:cViewPr>
  </p:sorter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B83A42-FEA4-44E1-A305-D6D11EBCD07A}" type="datetimeFigureOut">
              <a:rPr lang="id-ID" smtClean="0"/>
              <a:t>05/02/2020</a:t>
            </a:fld>
            <a:endParaRPr lang="id-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D28503-24A7-402E-87CD-06E5DD27CD20}" type="slidenum">
              <a:rPr lang="id-ID" smtClean="0"/>
              <a:t>‹#›</a:t>
            </a:fld>
            <a:endParaRPr lang="id-ID"/>
          </a:p>
        </p:txBody>
      </p:sp>
    </p:spTree>
    <p:extLst>
      <p:ext uri="{BB962C8B-B14F-4D97-AF65-F5344CB8AC3E}">
        <p14:creationId xmlns:p14="http://schemas.microsoft.com/office/powerpoint/2010/main" val="42213810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BCD683-FC5D-44E0-A2C8-266CD0F2A7C4}" type="datetimeFigureOut">
              <a:rPr lang="id-ID" smtClean="0"/>
              <a:t>05/02/2020</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9976E4-797C-4F05-9DF0-36CAB1AFE37C}" type="slidenum">
              <a:rPr lang="id-ID" smtClean="0"/>
              <a:t>‹#›</a:t>
            </a:fld>
            <a:endParaRPr lang="id-ID"/>
          </a:p>
        </p:txBody>
      </p:sp>
    </p:spTree>
    <p:extLst>
      <p:ext uri="{BB962C8B-B14F-4D97-AF65-F5344CB8AC3E}">
        <p14:creationId xmlns:p14="http://schemas.microsoft.com/office/powerpoint/2010/main" val="961789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6858000"/>
          </a:xfrm>
        </p:spPr>
        <p:txBody>
          <a:bodyPr/>
          <a:lstStyle/>
          <a:p>
            <a:endParaRPr lang="id-ID"/>
          </a:p>
        </p:txBody>
      </p:sp>
    </p:spTree>
    <p:extLst>
      <p:ext uri="{BB962C8B-B14F-4D97-AF65-F5344CB8AC3E}">
        <p14:creationId xmlns:p14="http://schemas.microsoft.com/office/powerpoint/2010/main" val="3023286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044575" y="0"/>
            <a:ext cx="5138738" cy="6022975"/>
          </a:xfrm>
        </p:spPr>
        <p:txBody>
          <a:bodyPr/>
          <a:lstStyle/>
          <a:p>
            <a:endParaRPr lang="id-ID"/>
          </a:p>
        </p:txBody>
      </p:sp>
      <p:sp>
        <p:nvSpPr>
          <p:cNvPr id="3" name="Subtitle 2"/>
          <p:cNvSpPr txBox="1">
            <a:spLocks/>
          </p:cNvSpPr>
          <p:nvPr userDrawn="1"/>
        </p:nvSpPr>
        <p:spPr>
          <a:xfrm>
            <a:off x="10283371" y="188778"/>
            <a:ext cx="1765753" cy="27567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700" spc="600" dirty="0">
                <a:latin typeface="Lato Light" panose="020F0502020204030203" pitchFamily="34" charset="0"/>
                <a:ea typeface="Lato Light" panose="020F0502020204030203" pitchFamily="34" charset="0"/>
                <a:cs typeface="Lato Light" panose="020F0502020204030203" pitchFamily="34" charset="0"/>
              </a:rPr>
              <a:t>QUANTIITES PRESENTATION</a:t>
            </a:r>
          </a:p>
        </p:txBody>
      </p:sp>
    </p:spTree>
    <p:extLst>
      <p:ext uri="{BB962C8B-B14F-4D97-AF65-F5344CB8AC3E}">
        <p14:creationId xmlns:p14="http://schemas.microsoft.com/office/powerpoint/2010/main" val="643806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6" name="Subtitle 2"/>
          <p:cNvSpPr txBox="1">
            <a:spLocks/>
          </p:cNvSpPr>
          <p:nvPr userDrawn="1"/>
        </p:nvSpPr>
        <p:spPr>
          <a:xfrm>
            <a:off x="10283371" y="188778"/>
            <a:ext cx="1765753" cy="27567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700" spc="600" dirty="0">
                <a:latin typeface="Lato Light" panose="020F0502020204030203" pitchFamily="34" charset="0"/>
                <a:ea typeface="Lato Light" panose="020F0502020204030203" pitchFamily="34" charset="0"/>
                <a:cs typeface="Lato Light" panose="020F0502020204030203" pitchFamily="34" charset="0"/>
              </a:rPr>
              <a:t>QUANTIITES PRESENTATION</a:t>
            </a:r>
          </a:p>
        </p:txBody>
      </p:sp>
      <p:sp>
        <p:nvSpPr>
          <p:cNvPr id="7" name="Picture Placeholder 6"/>
          <p:cNvSpPr>
            <a:spLocks noGrp="1"/>
          </p:cNvSpPr>
          <p:nvPr>
            <p:ph type="pic" sz="quarter" idx="10"/>
          </p:nvPr>
        </p:nvSpPr>
        <p:spPr>
          <a:xfrm>
            <a:off x="6168572" y="913492"/>
            <a:ext cx="5254172" cy="5297715"/>
          </a:xfrm>
        </p:spPr>
        <p:txBody>
          <a:bodyPr/>
          <a:lstStyle/>
          <a:p>
            <a:endParaRPr lang="id-ID"/>
          </a:p>
        </p:txBody>
      </p:sp>
    </p:spTree>
    <p:extLst>
      <p:ext uri="{BB962C8B-B14F-4D97-AF65-F5344CB8AC3E}">
        <p14:creationId xmlns:p14="http://schemas.microsoft.com/office/powerpoint/2010/main" val="2260190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3294743" y="828674"/>
            <a:ext cx="8418513" cy="5441497"/>
          </a:xfrm>
        </p:spPr>
        <p:txBody>
          <a:bodyPr/>
          <a:lstStyle/>
          <a:p>
            <a:endParaRPr lang="id-ID"/>
          </a:p>
        </p:txBody>
      </p:sp>
      <p:sp>
        <p:nvSpPr>
          <p:cNvPr id="4" name="Subtitle 2"/>
          <p:cNvSpPr txBox="1">
            <a:spLocks/>
          </p:cNvSpPr>
          <p:nvPr userDrawn="1"/>
        </p:nvSpPr>
        <p:spPr>
          <a:xfrm>
            <a:off x="10283371" y="188778"/>
            <a:ext cx="1765753" cy="27567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700" spc="600" dirty="0">
                <a:latin typeface="Lato Light" panose="020F0502020204030203" pitchFamily="34" charset="0"/>
                <a:ea typeface="Lato Light" panose="020F0502020204030203" pitchFamily="34" charset="0"/>
                <a:cs typeface="Lato Light" panose="020F0502020204030203" pitchFamily="34" charset="0"/>
              </a:rPr>
              <a:t>QUANTIITES PRESENTATION</a:t>
            </a:r>
          </a:p>
        </p:txBody>
      </p:sp>
    </p:spTree>
    <p:extLst>
      <p:ext uri="{BB962C8B-B14F-4D97-AF65-F5344CB8AC3E}">
        <p14:creationId xmlns:p14="http://schemas.microsoft.com/office/powerpoint/2010/main" val="3995921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508000" y="0"/>
            <a:ext cx="5600700" cy="6350000"/>
          </a:xfrm>
        </p:spPr>
        <p:txBody>
          <a:bodyPr/>
          <a:lstStyle/>
          <a:p>
            <a:endParaRPr lang="id-ID"/>
          </a:p>
        </p:txBody>
      </p:sp>
      <p:sp>
        <p:nvSpPr>
          <p:cNvPr id="4" name="Subtitle 2"/>
          <p:cNvSpPr txBox="1">
            <a:spLocks/>
          </p:cNvSpPr>
          <p:nvPr userDrawn="1"/>
        </p:nvSpPr>
        <p:spPr>
          <a:xfrm>
            <a:off x="10283371" y="188778"/>
            <a:ext cx="1765753" cy="27567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700" spc="600" dirty="0">
                <a:latin typeface="Lato Light" panose="020F0502020204030203" pitchFamily="34" charset="0"/>
                <a:ea typeface="Lato Light" panose="020F0502020204030203" pitchFamily="34" charset="0"/>
                <a:cs typeface="Lato Light" panose="020F0502020204030203" pitchFamily="34" charset="0"/>
              </a:rPr>
              <a:t>QUANTIITES PRESENTATION</a:t>
            </a:r>
          </a:p>
        </p:txBody>
      </p:sp>
    </p:spTree>
    <p:extLst>
      <p:ext uri="{BB962C8B-B14F-4D97-AF65-F5344CB8AC3E}">
        <p14:creationId xmlns:p14="http://schemas.microsoft.com/office/powerpoint/2010/main" val="1534712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5_Custom Layout">
    <p:spTree>
      <p:nvGrpSpPr>
        <p:cNvPr id="1" name=""/>
        <p:cNvGrpSpPr/>
        <p:nvPr/>
      </p:nvGrpSpPr>
      <p:grpSpPr>
        <a:xfrm>
          <a:off x="0" y="0"/>
          <a:ext cx="0" cy="0"/>
          <a:chOff x="0" y="0"/>
          <a:chExt cx="0" cy="0"/>
        </a:xfrm>
      </p:grpSpPr>
      <p:sp>
        <p:nvSpPr>
          <p:cNvPr id="3" name="Subtitle 2"/>
          <p:cNvSpPr txBox="1">
            <a:spLocks/>
          </p:cNvSpPr>
          <p:nvPr userDrawn="1"/>
        </p:nvSpPr>
        <p:spPr>
          <a:xfrm>
            <a:off x="10283371" y="188778"/>
            <a:ext cx="1765753" cy="27567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700" spc="600" dirty="0">
                <a:latin typeface="Lato Light" panose="020F0502020204030203" pitchFamily="34" charset="0"/>
                <a:ea typeface="Lato Light" panose="020F0502020204030203" pitchFamily="34" charset="0"/>
                <a:cs typeface="Lato Light" panose="020F0502020204030203" pitchFamily="34" charset="0"/>
              </a:rPr>
              <a:t>QUANTIITES PRESENTATION</a:t>
            </a:r>
          </a:p>
        </p:txBody>
      </p:sp>
    </p:spTree>
    <p:extLst>
      <p:ext uri="{BB962C8B-B14F-4D97-AF65-F5344CB8AC3E}">
        <p14:creationId xmlns:p14="http://schemas.microsoft.com/office/powerpoint/2010/main" val="354820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219200" y="1560512"/>
            <a:ext cx="5207001" cy="1262063"/>
          </a:xfrm>
        </p:spPr>
        <p:txBody>
          <a:bodyPr/>
          <a:lstStyle/>
          <a:p>
            <a:endParaRPr lang="id-ID"/>
          </a:p>
        </p:txBody>
      </p:sp>
      <p:sp>
        <p:nvSpPr>
          <p:cNvPr id="8" name="Picture Placeholder 6"/>
          <p:cNvSpPr>
            <a:spLocks noGrp="1"/>
          </p:cNvSpPr>
          <p:nvPr>
            <p:ph type="pic" sz="quarter" idx="11"/>
          </p:nvPr>
        </p:nvSpPr>
        <p:spPr>
          <a:xfrm>
            <a:off x="1219199" y="2822575"/>
            <a:ext cx="5207001" cy="1262063"/>
          </a:xfrm>
        </p:spPr>
        <p:txBody>
          <a:bodyPr/>
          <a:lstStyle/>
          <a:p>
            <a:endParaRPr lang="id-ID"/>
          </a:p>
        </p:txBody>
      </p:sp>
      <p:sp>
        <p:nvSpPr>
          <p:cNvPr id="9" name="Picture Placeholder 6"/>
          <p:cNvSpPr>
            <a:spLocks noGrp="1"/>
          </p:cNvSpPr>
          <p:nvPr>
            <p:ph type="pic" sz="quarter" idx="12"/>
          </p:nvPr>
        </p:nvSpPr>
        <p:spPr>
          <a:xfrm>
            <a:off x="1219198" y="4084638"/>
            <a:ext cx="5207001" cy="1262063"/>
          </a:xfrm>
        </p:spPr>
        <p:txBody>
          <a:bodyPr/>
          <a:lstStyle/>
          <a:p>
            <a:endParaRPr lang="id-ID"/>
          </a:p>
        </p:txBody>
      </p:sp>
      <p:sp>
        <p:nvSpPr>
          <p:cNvPr id="6" name="Subtitle 2"/>
          <p:cNvSpPr txBox="1">
            <a:spLocks/>
          </p:cNvSpPr>
          <p:nvPr userDrawn="1"/>
        </p:nvSpPr>
        <p:spPr>
          <a:xfrm>
            <a:off x="10283371" y="188778"/>
            <a:ext cx="1765753" cy="27567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700" spc="600" dirty="0">
                <a:latin typeface="Lato Light" panose="020F0502020204030203" pitchFamily="34" charset="0"/>
                <a:ea typeface="Lato Light" panose="020F0502020204030203" pitchFamily="34" charset="0"/>
                <a:cs typeface="Lato Light" panose="020F0502020204030203" pitchFamily="34" charset="0"/>
              </a:rPr>
              <a:t>QUANTIITES PRESENTATION</a:t>
            </a:r>
          </a:p>
        </p:txBody>
      </p:sp>
    </p:spTree>
    <p:extLst>
      <p:ext uri="{BB962C8B-B14F-4D97-AF65-F5344CB8AC3E}">
        <p14:creationId xmlns:p14="http://schemas.microsoft.com/office/powerpoint/2010/main" val="4216166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063525-C51C-4647-BAEF-E3D740834504}" type="datetimeFigureOut">
              <a:rPr lang="id-ID" smtClean="0"/>
              <a:t>05/02/2020</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1E8C50-543A-4152-BDF7-834ACEE7F620}" type="slidenum">
              <a:rPr lang="id-ID" smtClean="0"/>
              <a:t>‹#›</a:t>
            </a:fld>
            <a:endParaRPr lang="id-ID"/>
          </a:p>
        </p:txBody>
      </p:sp>
    </p:spTree>
    <p:extLst>
      <p:ext uri="{BB962C8B-B14F-4D97-AF65-F5344CB8AC3E}">
        <p14:creationId xmlns:p14="http://schemas.microsoft.com/office/powerpoint/2010/main" val="2790617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project/uml/ERD.png"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project/uml/Usecase%20Diagram.png"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project/uml/Activity"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hyperlink" Target="project/uml/Sequence"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hyperlink" Target="project/uml/Class%20Diagram.png"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hyperlink" Target="project/uml/Collaboration"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project/uml/State"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project/uml/Deployment%20Diagram.png"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project/uml/Component%20Diagram.png"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hyperlink" Target="project/uml/Object%20Diagram.png"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838"/>
            <a:ext cx="12192000" cy="6867838"/>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 name="Subtitle 2"/>
          <p:cNvSpPr txBox="1">
            <a:spLocks/>
          </p:cNvSpPr>
          <p:nvPr/>
        </p:nvSpPr>
        <p:spPr>
          <a:xfrm>
            <a:off x="3166630" y="4955546"/>
            <a:ext cx="5858739" cy="918807"/>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en-US" spc="2000" dirty="0">
                <a:solidFill>
                  <a:schemeClr val="bg1"/>
                </a:solidFill>
                <a:latin typeface="Lato Light" panose="020F0502020204030203" pitchFamily="34" charset="0"/>
                <a:ea typeface="Lato Light" panose="020F0502020204030203" pitchFamily="34" charset="0"/>
                <a:cs typeface="Lato Light" panose="020F0502020204030203" pitchFamily="34" charset="0"/>
              </a:rPr>
              <a:t>ELPIJI</a:t>
            </a:r>
            <a:r>
              <a:rPr lang="id-ID" spc="2000" dirty="0">
                <a:solidFill>
                  <a:schemeClr val="bg1"/>
                </a:solidFill>
                <a:latin typeface="Lato Light" panose="020F0502020204030203" pitchFamily="34" charset="0"/>
                <a:ea typeface="Lato Light" panose="020F0502020204030203" pitchFamily="34" charset="0"/>
                <a:cs typeface="Lato Light" panose="020F0502020204030203" pitchFamily="34" charset="0"/>
              </a:rPr>
              <a:t> PRESENTATION</a:t>
            </a:r>
          </a:p>
        </p:txBody>
      </p:sp>
      <p:pic>
        <p:nvPicPr>
          <p:cNvPr id="3" name="Picture 2">
            <a:extLst>
              <a:ext uri="{FF2B5EF4-FFF2-40B4-BE49-F238E27FC236}">
                <a16:creationId xmlns:a16="http://schemas.microsoft.com/office/drawing/2014/main" xmlns="" id="{402F1468-2DD2-42BD-AAAD-A960469E5B6A}"/>
              </a:ext>
            </a:extLst>
          </p:cNvPr>
          <p:cNvPicPr>
            <a:picLocks noChangeAspect="1"/>
          </p:cNvPicPr>
          <p:nvPr/>
        </p:nvPicPr>
        <p:blipFill>
          <a:blip r:embed="rId2"/>
          <a:stretch>
            <a:fillRect/>
          </a:stretch>
        </p:blipFill>
        <p:spPr>
          <a:xfrm>
            <a:off x="3897890" y="466669"/>
            <a:ext cx="4396220" cy="4170882"/>
          </a:xfrm>
          <a:prstGeom prst="rect">
            <a:avLst/>
          </a:prstGeom>
        </p:spPr>
      </p:pic>
      <p:sp>
        <p:nvSpPr>
          <p:cNvPr id="6" name="TextBox 5">
            <a:extLst>
              <a:ext uri="{FF2B5EF4-FFF2-40B4-BE49-F238E27FC236}">
                <a16:creationId xmlns:a16="http://schemas.microsoft.com/office/drawing/2014/main" xmlns="" id="{67DFB12A-AFAD-4D58-8F1B-5B06617B0FAD}"/>
              </a:ext>
            </a:extLst>
          </p:cNvPr>
          <p:cNvSpPr txBox="1"/>
          <p:nvPr/>
        </p:nvSpPr>
        <p:spPr>
          <a:xfrm>
            <a:off x="962024" y="6192349"/>
            <a:ext cx="11229976" cy="369332"/>
          </a:xfrm>
          <a:prstGeom prst="rect">
            <a:avLst/>
          </a:prstGeom>
          <a:noFill/>
        </p:spPr>
        <p:txBody>
          <a:bodyPr wrap="square" rtlCol="0">
            <a:spAutoFit/>
          </a:bodyPr>
          <a:lstStyle/>
          <a:p>
            <a:r>
              <a:rPr lang="en-US" b="1" dirty="0">
                <a:solidFill>
                  <a:srgbClr val="B28A63"/>
                </a:solidFill>
                <a:latin typeface="Corbel" panose="020B0503020204020204" pitchFamily="34" charset="0"/>
              </a:rPr>
              <a:t>FAUZIYA TUZ ZAHRA	ISNA NURROHMAH 	SEKAR NURFADILAH 	TIA CAHYANTRI</a:t>
            </a:r>
          </a:p>
        </p:txBody>
      </p:sp>
    </p:spTree>
    <p:extLst>
      <p:ext uri="{BB962C8B-B14F-4D97-AF65-F5344CB8AC3E}">
        <p14:creationId xmlns:p14="http://schemas.microsoft.com/office/powerpoint/2010/main" val="529861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xmlns="" id="{365FEEA0-9D9E-4354-9ADB-42647F623AC2}"/>
              </a:ext>
            </a:extLst>
          </p:cNvPr>
          <p:cNvSpPr/>
          <p:nvPr/>
        </p:nvSpPr>
        <p:spPr>
          <a:xfrm>
            <a:off x="10111409" y="198783"/>
            <a:ext cx="2040835" cy="72886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xmlns="" id="{0FD24794-7848-42B4-9447-7BDC018E4AB6}"/>
              </a:ext>
            </a:extLst>
          </p:cNvPr>
          <p:cNvGrpSpPr/>
          <p:nvPr/>
        </p:nvGrpSpPr>
        <p:grpSpPr>
          <a:xfrm>
            <a:off x="2341328" y="1183235"/>
            <a:ext cx="7509343" cy="4491529"/>
            <a:chOff x="2341328" y="1183235"/>
            <a:chExt cx="7509343" cy="4491529"/>
          </a:xfrm>
        </p:grpSpPr>
        <p:grpSp>
          <p:nvGrpSpPr>
            <p:cNvPr id="2" name="Group 1">
              <a:extLst>
                <a:ext uri="{FF2B5EF4-FFF2-40B4-BE49-F238E27FC236}">
                  <a16:creationId xmlns:a16="http://schemas.microsoft.com/office/drawing/2014/main" xmlns="" id="{BCB7A3C5-D011-43E4-999D-C12011F75FB1}"/>
                </a:ext>
              </a:extLst>
            </p:cNvPr>
            <p:cNvGrpSpPr/>
            <p:nvPr/>
          </p:nvGrpSpPr>
          <p:grpSpPr>
            <a:xfrm>
              <a:off x="2341328" y="1183235"/>
              <a:ext cx="7509343" cy="4491529"/>
              <a:chOff x="2602066" y="1439097"/>
              <a:chExt cx="7509343" cy="4491529"/>
            </a:xfrm>
          </p:grpSpPr>
          <p:sp>
            <p:nvSpPr>
              <p:cNvPr id="20" name="Rectangle 19"/>
              <p:cNvSpPr/>
              <p:nvPr/>
            </p:nvSpPr>
            <p:spPr>
              <a:xfrm>
                <a:off x="2602066" y="1439097"/>
                <a:ext cx="7270976" cy="42745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Rectangle 24"/>
              <p:cNvSpPr/>
              <p:nvPr/>
            </p:nvSpPr>
            <p:spPr>
              <a:xfrm>
                <a:off x="2840433" y="1656072"/>
                <a:ext cx="7270976" cy="427455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38" name="TextBox 37">
              <a:extLst>
                <a:ext uri="{FF2B5EF4-FFF2-40B4-BE49-F238E27FC236}">
                  <a16:creationId xmlns:a16="http://schemas.microsoft.com/office/drawing/2014/main" xmlns="" id="{A192F106-0E1C-4BAC-88FB-A41A0CC0D12E}"/>
                </a:ext>
              </a:extLst>
            </p:cNvPr>
            <p:cNvSpPr txBox="1"/>
            <p:nvPr/>
          </p:nvSpPr>
          <p:spPr>
            <a:xfrm>
              <a:off x="3836568" y="2260214"/>
              <a:ext cx="4518866" cy="2554545"/>
            </a:xfrm>
            <a:prstGeom prst="rect">
              <a:avLst/>
            </a:prstGeom>
            <a:noFill/>
          </p:spPr>
          <p:txBody>
            <a:bodyPr wrap="none" lIns="0" tIns="0" rIns="0" bIns="0" rtlCol="0">
              <a:spAutoFit/>
            </a:bodyPr>
            <a:lstStyle/>
            <a:p>
              <a:pPr algn="ctr"/>
              <a:r>
                <a:rPr lang="en-US" sz="16600" b="1" dirty="0">
                  <a:solidFill>
                    <a:srgbClr val="313131"/>
                  </a:solidFill>
                  <a:latin typeface="Josefin Sans" panose="00000500000000000000" pitchFamily="2" charset="0"/>
                  <a:ea typeface="Lato Light" panose="020F0502020204030203" pitchFamily="34" charset="0"/>
                  <a:cs typeface="Lato Light" panose="020F0502020204030203" pitchFamily="34" charset="0"/>
                  <a:hlinkClick r:id="rId2" action="ppaction://hlinkfile">
                    <a:extLst>
                      <a:ext uri="{A12FA001-AC4F-418D-AE19-62706E023703}">
                        <ahyp:hlinkClr xmlns:ahyp="http://schemas.microsoft.com/office/drawing/2018/hyperlinkcolor" xmlns="" val="tx"/>
                      </a:ext>
                    </a:extLst>
                  </a:hlinkClick>
                </a:rPr>
                <a:t>ERD</a:t>
              </a:r>
              <a:endParaRPr lang="en-US" sz="16600" b="1" dirty="0">
                <a:solidFill>
                  <a:srgbClr val="313131"/>
                </a:solidFill>
                <a:latin typeface="Josefin Sans" panose="00000500000000000000" pitchFamily="2" charset="0"/>
                <a:ea typeface="Lato Light" panose="020F0502020204030203" pitchFamily="34" charset="0"/>
                <a:cs typeface="Lato Light" panose="020F0502020204030203" pitchFamily="34" charset="0"/>
              </a:endParaRPr>
            </a:p>
          </p:txBody>
        </p:sp>
      </p:grpSp>
    </p:spTree>
    <p:extLst>
      <p:ext uri="{BB962C8B-B14F-4D97-AF65-F5344CB8AC3E}">
        <p14:creationId xmlns:p14="http://schemas.microsoft.com/office/powerpoint/2010/main" val="120160448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BCB7A3C5-D011-43E4-999D-C12011F75FB1}"/>
              </a:ext>
            </a:extLst>
          </p:cNvPr>
          <p:cNvGrpSpPr/>
          <p:nvPr/>
        </p:nvGrpSpPr>
        <p:grpSpPr>
          <a:xfrm>
            <a:off x="2341328" y="1183235"/>
            <a:ext cx="7509343" cy="4491529"/>
            <a:chOff x="2602066" y="1439097"/>
            <a:chExt cx="7509343" cy="4491529"/>
          </a:xfrm>
        </p:grpSpPr>
        <p:sp>
          <p:nvSpPr>
            <p:cNvPr id="20" name="Rectangle 19"/>
            <p:cNvSpPr/>
            <p:nvPr/>
          </p:nvSpPr>
          <p:spPr>
            <a:xfrm>
              <a:off x="2602066" y="1439097"/>
              <a:ext cx="7270976" cy="42745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Rectangle 24"/>
            <p:cNvSpPr/>
            <p:nvPr/>
          </p:nvSpPr>
          <p:spPr>
            <a:xfrm>
              <a:off x="2840433" y="1656072"/>
              <a:ext cx="7270976" cy="427455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37" name="Rectangle 36">
            <a:extLst>
              <a:ext uri="{FF2B5EF4-FFF2-40B4-BE49-F238E27FC236}">
                <a16:creationId xmlns:a16="http://schemas.microsoft.com/office/drawing/2014/main" xmlns="" id="{365FEEA0-9D9E-4354-9ADB-42647F623AC2}"/>
              </a:ext>
            </a:extLst>
          </p:cNvPr>
          <p:cNvSpPr/>
          <p:nvPr/>
        </p:nvSpPr>
        <p:spPr>
          <a:xfrm>
            <a:off x="10111409" y="198783"/>
            <a:ext cx="2040835" cy="72886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xmlns="" id="{A192F106-0E1C-4BAC-88FB-A41A0CC0D12E}"/>
              </a:ext>
            </a:extLst>
          </p:cNvPr>
          <p:cNvSpPr txBox="1"/>
          <p:nvPr/>
        </p:nvSpPr>
        <p:spPr>
          <a:xfrm>
            <a:off x="4332456" y="2505670"/>
            <a:ext cx="3765453" cy="1846659"/>
          </a:xfrm>
          <a:prstGeom prst="rect">
            <a:avLst/>
          </a:prstGeom>
          <a:noFill/>
        </p:spPr>
        <p:txBody>
          <a:bodyPr wrap="none" lIns="0" tIns="0" rIns="0" bIns="0" rtlCol="0">
            <a:spAutoFit/>
          </a:bodyPr>
          <a:lstStyle/>
          <a:p>
            <a:pPr algn="ctr"/>
            <a:r>
              <a:rPr lang="en-US" sz="6000" b="1" dirty="0">
                <a:solidFill>
                  <a:srgbClr val="313131"/>
                </a:solidFill>
                <a:latin typeface="Josefin Sans" panose="00000500000000000000" pitchFamily="2" charset="0"/>
                <a:ea typeface="Lato Light" panose="020F0502020204030203" pitchFamily="34" charset="0"/>
                <a:cs typeface="Lato Light" panose="020F0502020204030203" pitchFamily="34" charset="0"/>
                <a:hlinkClick r:id="rId2" action="ppaction://hlinkfile">
                  <a:extLst>
                    <a:ext uri="{A12FA001-AC4F-418D-AE19-62706E023703}">
                      <ahyp:hlinkClr xmlns:ahyp="http://schemas.microsoft.com/office/drawing/2018/hyperlinkcolor" xmlns="" val="tx"/>
                    </a:ext>
                  </a:extLst>
                </a:hlinkClick>
              </a:rPr>
              <a:t>USECASE</a:t>
            </a:r>
          </a:p>
          <a:p>
            <a:pPr algn="ctr"/>
            <a:r>
              <a:rPr lang="en-US" sz="6000" b="1" dirty="0">
                <a:solidFill>
                  <a:srgbClr val="313131"/>
                </a:solidFill>
                <a:latin typeface="Josefin Sans" panose="00000500000000000000" pitchFamily="2" charset="0"/>
                <a:ea typeface="Lato Light" panose="020F0502020204030203" pitchFamily="34" charset="0"/>
                <a:cs typeface="Lato Light" panose="020F0502020204030203" pitchFamily="34" charset="0"/>
                <a:hlinkClick r:id="rId2" action="ppaction://hlinkfile">
                  <a:extLst>
                    <a:ext uri="{A12FA001-AC4F-418D-AE19-62706E023703}">
                      <ahyp:hlinkClr xmlns:ahyp="http://schemas.microsoft.com/office/drawing/2018/hyperlinkcolor" xmlns="" val="tx"/>
                    </a:ext>
                  </a:extLst>
                </a:hlinkClick>
              </a:rPr>
              <a:t>DIAGRAM</a:t>
            </a:r>
            <a:endParaRPr lang="en-US" sz="6000" b="1" dirty="0">
              <a:solidFill>
                <a:srgbClr val="313131"/>
              </a:solidFill>
              <a:latin typeface="Josefin Sans" panose="00000500000000000000" pitchFamily="2"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2499751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BCB7A3C5-D011-43E4-999D-C12011F75FB1}"/>
              </a:ext>
            </a:extLst>
          </p:cNvPr>
          <p:cNvGrpSpPr/>
          <p:nvPr/>
        </p:nvGrpSpPr>
        <p:grpSpPr>
          <a:xfrm>
            <a:off x="2341328" y="1183235"/>
            <a:ext cx="7509343" cy="4491529"/>
            <a:chOff x="2602066" y="1439097"/>
            <a:chExt cx="7509343" cy="4491529"/>
          </a:xfrm>
        </p:grpSpPr>
        <p:sp>
          <p:nvSpPr>
            <p:cNvPr id="20" name="Rectangle 19"/>
            <p:cNvSpPr/>
            <p:nvPr/>
          </p:nvSpPr>
          <p:spPr>
            <a:xfrm>
              <a:off x="2602066" y="1439097"/>
              <a:ext cx="7270976" cy="42745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Rectangle 24"/>
            <p:cNvSpPr/>
            <p:nvPr/>
          </p:nvSpPr>
          <p:spPr>
            <a:xfrm>
              <a:off x="2840433" y="1656072"/>
              <a:ext cx="7270976" cy="427455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37" name="Rectangle 36">
            <a:extLst>
              <a:ext uri="{FF2B5EF4-FFF2-40B4-BE49-F238E27FC236}">
                <a16:creationId xmlns:a16="http://schemas.microsoft.com/office/drawing/2014/main" xmlns="" id="{365FEEA0-9D9E-4354-9ADB-42647F623AC2}"/>
              </a:ext>
            </a:extLst>
          </p:cNvPr>
          <p:cNvSpPr/>
          <p:nvPr/>
        </p:nvSpPr>
        <p:spPr>
          <a:xfrm>
            <a:off x="10111409" y="198783"/>
            <a:ext cx="2040835" cy="72886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xmlns="" id="{A192F106-0E1C-4BAC-88FB-A41A0CC0D12E}"/>
              </a:ext>
            </a:extLst>
          </p:cNvPr>
          <p:cNvSpPr txBox="1"/>
          <p:nvPr/>
        </p:nvSpPr>
        <p:spPr>
          <a:xfrm>
            <a:off x="4284365" y="2505670"/>
            <a:ext cx="3861635" cy="1846659"/>
          </a:xfrm>
          <a:prstGeom prst="rect">
            <a:avLst/>
          </a:prstGeom>
          <a:noFill/>
        </p:spPr>
        <p:txBody>
          <a:bodyPr wrap="none" lIns="0" tIns="0" rIns="0" bIns="0" rtlCol="0">
            <a:spAutoFit/>
          </a:bodyPr>
          <a:lstStyle/>
          <a:p>
            <a:pPr algn="ctr"/>
            <a:r>
              <a:rPr lang="en-US" sz="6000" b="1" dirty="0">
                <a:solidFill>
                  <a:srgbClr val="313131"/>
                </a:solidFill>
                <a:latin typeface="Josefin Sans" panose="00000500000000000000" pitchFamily="2" charset="0"/>
                <a:ea typeface="Lato Light" panose="020F0502020204030203" pitchFamily="34" charset="0"/>
                <a:cs typeface="Lato Light" panose="020F0502020204030203" pitchFamily="34" charset="0"/>
                <a:hlinkClick r:id="rId2" action="ppaction://hlinkfile">
                  <a:extLst>
                    <a:ext uri="{A12FA001-AC4F-418D-AE19-62706E023703}">
                      <ahyp:hlinkClr xmlns:ahyp="http://schemas.microsoft.com/office/drawing/2018/hyperlinkcolor" xmlns="" val="tx"/>
                    </a:ext>
                  </a:extLst>
                </a:hlinkClick>
              </a:rPr>
              <a:t>ACTIVITY </a:t>
            </a:r>
          </a:p>
          <a:p>
            <a:pPr algn="ctr"/>
            <a:r>
              <a:rPr lang="en-US" sz="6000" b="1" dirty="0">
                <a:solidFill>
                  <a:srgbClr val="313131"/>
                </a:solidFill>
                <a:latin typeface="Josefin Sans" panose="00000500000000000000" pitchFamily="2" charset="0"/>
                <a:ea typeface="Lato Light" panose="020F0502020204030203" pitchFamily="34" charset="0"/>
                <a:cs typeface="Lato Light" panose="020F0502020204030203" pitchFamily="34" charset="0"/>
                <a:hlinkClick r:id="rId2" action="ppaction://hlinkfile">
                  <a:extLst>
                    <a:ext uri="{A12FA001-AC4F-418D-AE19-62706E023703}">
                      <ahyp:hlinkClr xmlns:ahyp="http://schemas.microsoft.com/office/drawing/2018/hyperlinkcolor" xmlns="" val="tx"/>
                    </a:ext>
                  </a:extLst>
                </a:hlinkClick>
              </a:rPr>
              <a:t>DIAGRAM</a:t>
            </a:r>
            <a:endParaRPr lang="en-US" sz="6000" b="1" dirty="0">
              <a:solidFill>
                <a:srgbClr val="313131"/>
              </a:solidFill>
              <a:latin typeface="Josefin Sans" panose="00000500000000000000" pitchFamily="2"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1785385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BCB7A3C5-D011-43E4-999D-C12011F75FB1}"/>
              </a:ext>
            </a:extLst>
          </p:cNvPr>
          <p:cNvGrpSpPr/>
          <p:nvPr/>
        </p:nvGrpSpPr>
        <p:grpSpPr>
          <a:xfrm>
            <a:off x="2341328" y="1183235"/>
            <a:ext cx="7509343" cy="4491529"/>
            <a:chOff x="2602066" y="1439097"/>
            <a:chExt cx="7509343" cy="4491529"/>
          </a:xfrm>
        </p:grpSpPr>
        <p:sp>
          <p:nvSpPr>
            <p:cNvPr id="20" name="Rectangle 19"/>
            <p:cNvSpPr/>
            <p:nvPr/>
          </p:nvSpPr>
          <p:spPr>
            <a:xfrm>
              <a:off x="2602066" y="1439097"/>
              <a:ext cx="7270976" cy="42745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Rectangle 24"/>
            <p:cNvSpPr/>
            <p:nvPr/>
          </p:nvSpPr>
          <p:spPr>
            <a:xfrm>
              <a:off x="2840433" y="1656072"/>
              <a:ext cx="7270976" cy="427455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37" name="Rectangle 36">
            <a:extLst>
              <a:ext uri="{FF2B5EF4-FFF2-40B4-BE49-F238E27FC236}">
                <a16:creationId xmlns:a16="http://schemas.microsoft.com/office/drawing/2014/main" xmlns="" id="{365FEEA0-9D9E-4354-9ADB-42647F623AC2}"/>
              </a:ext>
            </a:extLst>
          </p:cNvPr>
          <p:cNvSpPr/>
          <p:nvPr/>
        </p:nvSpPr>
        <p:spPr>
          <a:xfrm>
            <a:off x="10111409" y="198783"/>
            <a:ext cx="2040835" cy="72886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xmlns="" id="{A192F106-0E1C-4BAC-88FB-A41A0CC0D12E}"/>
              </a:ext>
            </a:extLst>
          </p:cNvPr>
          <p:cNvSpPr txBox="1"/>
          <p:nvPr/>
        </p:nvSpPr>
        <p:spPr>
          <a:xfrm>
            <a:off x="3871032" y="2505670"/>
            <a:ext cx="4449936" cy="1846659"/>
          </a:xfrm>
          <a:prstGeom prst="rect">
            <a:avLst/>
          </a:prstGeom>
          <a:noFill/>
        </p:spPr>
        <p:txBody>
          <a:bodyPr wrap="none" lIns="0" tIns="0" rIns="0" bIns="0" rtlCol="0">
            <a:spAutoFit/>
          </a:bodyPr>
          <a:lstStyle/>
          <a:p>
            <a:pPr algn="ctr"/>
            <a:r>
              <a:rPr lang="en-US" sz="6000" b="1" dirty="0">
                <a:solidFill>
                  <a:srgbClr val="313131"/>
                </a:solidFill>
                <a:latin typeface="Josefin Sans" panose="00000500000000000000" pitchFamily="2" charset="0"/>
                <a:ea typeface="Lato Light" panose="020F0502020204030203" pitchFamily="34" charset="0"/>
                <a:cs typeface="Lato Light" panose="020F0502020204030203" pitchFamily="34" charset="0"/>
                <a:hlinkClick r:id="rId2" action="ppaction://hlinkfile">
                  <a:extLst>
                    <a:ext uri="{A12FA001-AC4F-418D-AE19-62706E023703}">
                      <ahyp:hlinkClr xmlns:ahyp="http://schemas.microsoft.com/office/drawing/2018/hyperlinkcolor" xmlns="" val="tx"/>
                    </a:ext>
                  </a:extLst>
                </a:hlinkClick>
              </a:rPr>
              <a:t>SEQUENCE</a:t>
            </a:r>
          </a:p>
          <a:p>
            <a:pPr algn="ctr"/>
            <a:r>
              <a:rPr lang="en-US" sz="6000" b="1" dirty="0">
                <a:solidFill>
                  <a:srgbClr val="313131"/>
                </a:solidFill>
                <a:latin typeface="Josefin Sans" panose="00000500000000000000" pitchFamily="2" charset="0"/>
                <a:ea typeface="Lato Light" panose="020F0502020204030203" pitchFamily="34" charset="0"/>
                <a:cs typeface="Lato Light" panose="020F0502020204030203" pitchFamily="34" charset="0"/>
                <a:hlinkClick r:id="rId2" action="ppaction://hlinkfile">
                  <a:extLst>
                    <a:ext uri="{A12FA001-AC4F-418D-AE19-62706E023703}">
                      <ahyp:hlinkClr xmlns:ahyp="http://schemas.microsoft.com/office/drawing/2018/hyperlinkcolor" xmlns="" val="tx"/>
                    </a:ext>
                  </a:extLst>
                </a:hlinkClick>
              </a:rPr>
              <a:t>DIAGRAM</a:t>
            </a:r>
            <a:endParaRPr lang="en-US" sz="6000" b="1" dirty="0">
              <a:solidFill>
                <a:srgbClr val="313131"/>
              </a:solidFill>
              <a:latin typeface="Josefin Sans" panose="00000500000000000000" pitchFamily="2"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4058017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BCB7A3C5-D011-43E4-999D-C12011F75FB1}"/>
              </a:ext>
            </a:extLst>
          </p:cNvPr>
          <p:cNvGrpSpPr/>
          <p:nvPr/>
        </p:nvGrpSpPr>
        <p:grpSpPr>
          <a:xfrm>
            <a:off x="2341328" y="1183235"/>
            <a:ext cx="7509343" cy="4491529"/>
            <a:chOff x="2602066" y="1439097"/>
            <a:chExt cx="7509343" cy="4491529"/>
          </a:xfrm>
        </p:grpSpPr>
        <p:sp>
          <p:nvSpPr>
            <p:cNvPr id="20" name="Rectangle 19"/>
            <p:cNvSpPr/>
            <p:nvPr/>
          </p:nvSpPr>
          <p:spPr>
            <a:xfrm>
              <a:off x="2602066" y="1439097"/>
              <a:ext cx="7270976" cy="42745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Rectangle 24"/>
            <p:cNvSpPr/>
            <p:nvPr/>
          </p:nvSpPr>
          <p:spPr>
            <a:xfrm>
              <a:off x="2840433" y="1656072"/>
              <a:ext cx="7270976" cy="427455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37" name="Rectangle 36">
            <a:extLst>
              <a:ext uri="{FF2B5EF4-FFF2-40B4-BE49-F238E27FC236}">
                <a16:creationId xmlns:a16="http://schemas.microsoft.com/office/drawing/2014/main" xmlns="" id="{365FEEA0-9D9E-4354-9ADB-42647F623AC2}"/>
              </a:ext>
            </a:extLst>
          </p:cNvPr>
          <p:cNvSpPr/>
          <p:nvPr/>
        </p:nvSpPr>
        <p:spPr>
          <a:xfrm>
            <a:off x="10111409" y="198783"/>
            <a:ext cx="2040835" cy="72886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xmlns="" id="{A192F106-0E1C-4BAC-88FB-A41A0CC0D12E}"/>
              </a:ext>
            </a:extLst>
          </p:cNvPr>
          <p:cNvSpPr txBox="1"/>
          <p:nvPr/>
        </p:nvSpPr>
        <p:spPr>
          <a:xfrm>
            <a:off x="4332456" y="2397182"/>
            <a:ext cx="3765453" cy="1846659"/>
          </a:xfrm>
          <a:prstGeom prst="rect">
            <a:avLst/>
          </a:prstGeom>
          <a:noFill/>
        </p:spPr>
        <p:txBody>
          <a:bodyPr wrap="none" lIns="0" tIns="0" rIns="0" bIns="0" rtlCol="0">
            <a:spAutoFit/>
          </a:bodyPr>
          <a:lstStyle/>
          <a:p>
            <a:pPr algn="ctr"/>
            <a:r>
              <a:rPr lang="en-US" sz="6000" b="1" dirty="0">
                <a:solidFill>
                  <a:srgbClr val="313131"/>
                </a:solidFill>
                <a:latin typeface="Josefin Sans" panose="00000500000000000000" pitchFamily="2" charset="0"/>
                <a:ea typeface="Lato Light" panose="020F0502020204030203" pitchFamily="34" charset="0"/>
                <a:cs typeface="Lato Light" panose="020F0502020204030203" pitchFamily="34" charset="0"/>
                <a:hlinkClick r:id="rId2" action="ppaction://hlinkfile">
                  <a:extLst>
                    <a:ext uri="{A12FA001-AC4F-418D-AE19-62706E023703}">
                      <ahyp:hlinkClr xmlns:ahyp="http://schemas.microsoft.com/office/drawing/2018/hyperlinkcolor" xmlns="" val="tx"/>
                    </a:ext>
                  </a:extLst>
                </a:hlinkClick>
              </a:rPr>
              <a:t>CLASS </a:t>
            </a:r>
          </a:p>
          <a:p>
            <a:pPr algn="ctr"/>
            <a:r>
              <a:rPr lang="en-US" sz="6000" b="1" dirty="0">
                <a:solidFill>
                  <a:srgbClr val="313131"/>
                </a:solidFill>
                <a:latin typeface="Josefin Sans" panose="00000500000000000000" pitchFamily="2" charset="0"/>
                <a:ea typeface="Lato Light" panose="020F0502020204030203" pitchFamily="34" charset="0"/>
                <a:cs typeface="Lato Light" panose="020F0502020204030203" pitchFamily="34" charset="0"/>
                <a:hlinkClick r:id="rId2" action="ppaction://hlinkfile">
                  <a:extLst>
                    <a:ext uri="{A12FA001-AC4F-418D-AE19-62706E023703}">
                      <ahyp:hlinkClr xmlns:ahyp="http://schemas.microsoft.com/office/drawing/2018/hyperlinkcolor" xmlns="" val="tx"/>
                    </a:ext>
                  </a:extLst>
                </a:hlinkClick>
              </a:rPr>
              <a:t>DIAGRAM</a:t>
            </a:r>
            <a:endParaRPr lang="en-US" sz="6000" b="1" dirty="0">
              <a:solidFill>
                <a:srgbClr val="313131"/>
              </a:solidFill>
              <a:latin typeface="Josefin Sans" panose="00000500000000000000" pitchFamily="2"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561115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BCB7A3C5-D011-43E4-999D-C12011F75FB1}"/>
              </a:ext>
            </a:extLst>
          </p:cNvPr>
          <p:cNvGrpSpPr/>
          <p:nvPr/>
        </p:nvGrpSpPr>
        <p:grpSpPr>
          <a:xfrm>
            <a:off x="2341328" y="1183235"/>
            <a:ext cx="7509343" cy="4491529"/>
            <a:chOff x="2602066" y="1439097"/>
            <a:chExt cx="7509343" cy="4491529"/>
          </a:xfrm>
        </p:grpSpPr>
        <p:sp>
          <p:nvSpPr>
            <p:cNvPr id="20" name="Rectangle 19"/>
            <p:cNvSpPr/>
            <p:nvPr/>
          </p:nvSpPr>
          <p:spPr>
            <a:xfrm>
              <a:off x="2602066" y="1439097"/>
              <a:ext cx="7270976" cy="42745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Rectangle 24"/>
            <p:cNvSpPr/>
            <p:nvPr/>
          </p:nvSpPr>
          <p:spPr>
            <a:xfrm>
              <a:off x="2840433" y="1656072"/>
              <a:ext cx="7270976" cy="427455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37" name="Rectangle 36">
            <a:extLst>
              <a:ext uri="{FF2B5EF4-FFF2-40B4-BE49-F238E27FC236}">
                <a16:creationId xmlns:a16="http://schemas.microsoft.com/office/drawing/2014/main" xmlns="" id="{365FEEA0-9D9E-4354-9ADB-42647F623AC2}"/>
              </a:ext>
            </a:extLst>
          </p:cNvPr>
          <p:cNvSpPr/>
          <p:nvPr/>
        </p:nvSpPr>
        <p:spPr>
          <a:xfrm>
            <a:off x="10111409" y="198783"/>
            <a:ext cx="2040835" cy="72886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xmlns="" id="{A192F106-0E1C-4BAC-88FB-A41A0CC0D12E}"/>
              </a:ext>
            </a:extLst>
          </p:cNvPr>
          <p:cNvSpPr txBox="1"/>
          <p:nvPr/>
        </p:nvSpPr>
        <p:spPr>
          <a:xfrm>
            <a:off x="2974712" y="2706490"/>
            <a:ext cx="6480941" cy="1661993"/>
          </a:xfrm>
          <a:prstGeom prst="rect">
            <a:avLst/>
          </a:prstGeom>
          <a:noFill/>
        </p:spPr>
        <p:txBody>
          <a:bodyPr wrap="none" lIns="0" tIns="0" rIns="0" bIns="0" rtlCol="0">
            <a:spAutoFit/>
          </a:bodyPr>
          <a:lstStyle/>
          <a:p>
            <a:pPr algn="ctr"/>
            <a:r>
              <a:rPr lang="en-US" sz="5400" b="1" dirty="0">
                <a:solidFill>
                  <a:srgbClr val="313131"/>
                </a:solidFill>
                <a:latin typeface="Josefin Sans" panose="00000500000000000000" pitchFamily="2" charset="0"/>
                <a:ea typeface="Lato Light" panose="020F0502020204030203" pitchFamily="34" charset="0"/>
                <a:cs typeface="Lato Light" panose="020F0502020204030203" pitchFamily="34" charset="0"/>
                <a:hlinkClick r:id="rId2" action="ppaction://hlinkfile">
                  <a:extLst>
                    <a:ext uri="{A12FA001-AC4F-418D-AE19-62706E023703}">
                      <ahyp:hlinkClr xmlns:ahyp="http://schemas.microsoft.com/office/drawing/2018/hyperlinkcolor" xmlns="" val="tx"/>
                    </a:ext>
                  </a:extLst>
                </a:hlinkClick>
              </a:rPr>
              <a:t>COLLABORATION </a:t>
            </a:r>
          </a:p>
          <a:p>
            <a:pPr algn="ctr"/>
            <a:r>
              <a:rPr lang="en-US" sz="5400" b="1" dirty="0">
                <a:solidFill>
                  <a:srgbClr val="313131"/>
                </a:solidFill>
                <a:latin typeface="Josefin Sans" panose="00000500000000000000" pitchFamily="2" charset="0"/>
                <a:ea typeface="Lato Light" panose="020F0502020204030203" pitchFamily="34" charset="0"/>
                <a:cs typeface="Lato Light" panose="020F0502020204030203" pitchFamily="34" charset="0"/>
                <a:hlinkClick r:id="rId2" action="ppaction://hlinkfile">
                  <a:extLst>
                    <a:ext uri="{A12FA001-AC4F-418D-AE19-62706E023703}">
                      <ahyp:hlinkClr xmlns:ahyp="http://schemas.microsoft.com/office/drawing/2018/hyperlinkcolor" xmlns="" val="tx"/>
                    </a:ext>
                  </a:extLst>
                </a:hlinkClick>
              </a:rPr>
              <a:t>DIAGRAM</a:t>
            </a:r>
            <a:endParaRPr lang="en-US" sz="5400" b="1" dirty="0">
              <a:solidFill>
                <a:srgbClr val="313131"/>
              </a:solidFill>
              <a:latin typeface="Josefin Sans" panose="00000500000000000000" pitchFamily="2"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3855839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BCB7A3C5-D011-43E4-999D-C12011F75FB1}"/>
              </a:ext>
            </a:extLst>
          </p:cNvPr>
          <p:cNvGrpSpPr/>
          <p:nvPr/>
        </p:nvGrpSpPr>
        <p:grpSpPr>
          <a:xfrm>
            <a:off x="2341328" y="1183235"/>
            <a:ext cx="7509343" cy="4491529"/>
            <a:chOff x="2602066" y="1439097"/>
            <a:chExt cx="7509343" cy="4491529"/>
          </a:xfrm>
        </p:grpSpPr>
        <p:sp>
          <p:nvSpPr>
            <p:cNvPr id="20" name="Rectangle 19"/>
            <p:cNvSpPr/>
            <p:nvPr/>
          </p:nvSpPr>
          <p:spPr>
            <a:xfrm>
              <a:off x="2602066" y="1439097"/>
              <a:ext cx="7270976" cy="42745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Rectangle 24"/>
            <p:cNvSpPr/>
            <p:nvPr/>
          </p:nvSpPr>
          <p:spPr>
            <a:xfrm>
              <a:off x="2840433" y="1656072"/>
              <a:ext cx="7270976" cy="427455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37" name="Rectangle 36">
            <a:extLst>
              <a:ext uri="{FF2B5EF4-FFF2-40B4-BE49-F238E27FC236}">
                <a16:creationId xmlns:a16="http://schemas.microsoft.com/office/drawing/2014/main" xmlns="" id="{365FEEA0-9D9E-4354-9ADB-42647F623AC2}"/>
              </a:ext>
            </a:extLst>
          </p:cNvPr>
          <p:cNvSpPr/>
          <p:nvPr/>
        </p:nvSpPr>
        <p:spPr>
          <a:xfrm>
            <a:off x="10111409" y="198783"/>
            <a:ext cx="2040835" cy="72886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xmlns="" id="{A192F106-0E1C-4BAC-88FB-A41A0CC0D12E}"/>
              </a:ext>
            </a:extLst>
          </p:cNvPr>
          <p:cNvSpPr txBox="1"/>
          <p:nvPr/>
        </p:nvSpPr>
        <p:spPr>
          <a:xfrm>
            <a:off x="3290503" y="2706490"/>
            <a:ext cx="5849358" cy="1661993"/>
          </a:xfrm>
          <a:prstGeom prst="rect">
            <a:avLst/>
          </a:prstGeom>
          <a:noFill/>
        </p:spPr>
        <p:txBody>
          <a:bodyPr wrap="none" lIns="0" tIns="0" rIns="0" bIns="0" rtlCol="0">
            <a:spAutoFit/>
          </a:bodyPr>
          <a:lstStyle/>
          <a:p>
            <a:pPr algn="ctr"/>
            <a:r>
              <a:rPr lang="en-US" sz="5400" b="1" dirty="0">
                <a:solidFill>
                  <a:srgbClr val="313131"/>
                </a:solidFill>
                <a:latin typeface="Josefin Sans" panose="00000500000000000000" pitchFamily="2" charset="0"/>
                <a:ea typeface="Lato Light" panose="020F0502020204030203" pitchFamily="34" charset="0"/>
                <a:cs typeface="Lato Light" panose="020F0502020204030203" pitchFamily="34" charset="0"/>
                <a:hlinkClick r:id="rId2" action="ppaction://hlinkfile">
                  <a:extLst>
                    <a:ext uri="{A12FA001-AC4F-418D-AE19-62706E023703}">
                      <ahyp:hlinkClr xmlns:ahyp="http://schemas.microsoft.com/office/drawing/2018/hyperlinkcolor" xmlns="" val="tx"/>
                    </a:ext>
                  </a:extLst>
                </a:hlinkClick>
              </a:rPr>
              <a:t>STATEMACHINE </a:t>
            </a:r>
          </a:p>
          <a:p>
            <a:pPr algn="ctr"/>
            <a:r>
              <a:rPr lang="en-US" sz="5400" b="1" dirty="0">
                <a:solidFill>
                  <a:srgbClr val="313131"/>
                </a:solidFill>
                <a:latin typeface="Josefin Sans" panose="00000500000000000000" pitchFamily="2" charset="0"/>
                <a:ea typeface="Lato Light" panose="020F0502020204030203" pitchFamily="34" charset="0"/>
                <a:cs typeface="Lato Light" panose="020F0502020204030203" pitchFamily="34" charset="0"/>
                <a:hlinkClick r:id="rId2" action="ppaction://hlinkfile">
                  <a:extLst>
                    <a:ext uri="{A12FA001-AC4F-418D-AE19-62706E023703}">
                      <ahyp:hlinkClr xmlns:ahyp="http://schemas.microsoft.com/office/drawing/2018/hyperlinkcolor" xmlns="" val="tx"/>
                    </a:ext>
                  </a:extLst>
                </a:hlinkClick>
              </a:rPr>
              <a:t>DIAGRAM</a:t>
            </a:r>
            <a:endParaRPr lang="en-US" sz="5400" b="1" dirty="0">
              <a:solidFill>
                <a:srgbClr val="313131"/>
              </a:solidFill>
              <a:latin typeface="Josefin Sans" panose="00000500000000000000" pitchFamily="2"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3177707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BCB7A3C5-D011-43E4-999D-C12011F75FB1}"/>
              </a:ext>
            </a:extLst>
          </p:cNvPr>
          <p:cNvGrpSpPr/>
          <p:nvPr/>
        </p:nvGrpSpPr>
        <p:grpSpPr>
          <a:xfrm>
            <a:off x="2341328" y="1183235"/>
            <a:ext cx="7509343" cy="4491529"/>
            <a:chOff x="2602066" y="1439097"/>
            <a:chExt cx="7509343" cy="4491529"/>
          </a:xfrm>
        </p:grpSpPr>
        <p:sp>
          <p:nvSpPr>
            <p:cNvPr id="20" name="Rectangle 19"/>
            <p:cNvSpPr/>
            <p:nvPr/>
          </p:nvSpPr>
          <p:spPr>
            <a:xfrm>
              <a:off x="2602066" y="1439097"/>
              <a:ext cx="7270976" cy="42745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Rectangle 24"/>
            <p:cNvSpPr/>
            <p:nvPr/>
          </p:nvSpPr>
          <p:spPr>
            <a:xfrm>
              <a:off x="2840433" y="1656072"/>
              <a:ext cx="7270976" cy="427455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37" name="Rectangle 36">
            <a:extLst>
              <a:ext uri="{FF2B5EF4-FFF2-40B4-BE49-F238E27FC236}">
                <a16:creationId xmlns:a16="http://schemas.microsoft.com/office/drawing/2014/main" xmlns="" id="{365FEEA0-9D9E-4354-9ADB-42647F623AC2}"/>
              </a:ext>
            </a:extLst>
          </p:cNvPr>
          <p:cNvSpPr/>
          <p:nvPr/>
        </p:nvSpPr>
        <p:spPr>
          <a:xfrm>
            <a:off x="10111409" y="198783"/>
            <a:ext cx="2040835" cy="72886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xmlns="" id="{A192F106-0E1C-4BAC-88FB-A41A0CC0D12E}"/>
              </a:ext>
            </a:extLst>
          </p:cNvPr>
          <p:cNvSpPr txBox="1"/>
          <p:nvPr/>
        </p:nvSpPr>
        <p:spPr>
          <a:xfrm>
            <a:off x="3265657" y="2505670"/>
            <a:ext cx="5899051" cy="1846659"/>
          </a:xfrm>
          <a:prstGeom prst="rect">
            <a:avLst/>
          </a:prstGeom>
          <a:noFill/>
        </p:spPr>
        <p:txBody>
          <a:bodyPr wrap="none" lIns="0" tIns="0" rIns="0" bIns="0" rtlCol="0">
            <a:spAutoFit/>
          </a:bodyPr>
          <a:lstStyle/>
          <a:p>
            <a:pPr algn="ctr"/>
            <a:r>
              <a:rPr lang="en-US" sz="6000" b="1" dirty="0">
                <a:solidFill>
                  <a:srgbClr val="313131"/>
                </a:solidFill>
                <a:latin typeface="Josefin Sans" panose="00000500000000000000" pitchFamily="2" charset="0"/>
                <a:ea typeface="Lato Light" panose="020F0502020204030203" pitchFamily="34" charset="0"/>
                <a:cs typeface="Lato Light" panose="020F0502020204030203" pitchFamily="34" charset="0"/>
                <a:hlinkClick r:id="rId2" action="ppaction://hlinkfile">
                  <a:extLst>
                    <a:ext uri="{A12FA001-AC4F-418D-AE19-62706E023703}">
                      <ahyp:hlinkClr xmlns:ahyp="http://schemas.microsoft.com/office/drawing/2018/hyperlinkcolor" xmlns="" val="tx"/>
                    </a:ext>
                  </a:extLst>
                </a:hlinkClick>
              </a:rPr>
              <a:t>DEPLOYMENT </a:t>
            </a:r>
          </a:p>
          <a:p>
            <a:pPr algn="ctr"/>
            <a:r>
              <a:rPr lang="en-US" sz="6000" b="1" dirty="0">
                <a:solidFill>
                  <a:srgbClr val="313131"/>
                </a:solidFill>
                <a:latin typeface="Josefin Sans" panose="00000500000000000000" pitchFamily="2" charset="0"/>
                <a:ea typeface="Lato Light" panose="020F0502020204030203" pitchFamily="34" charset="0"/>
                <a:cs typeface="Lato Light" panose="020F0502020204030203" pitchFamily="34" charset="0"/>
                <a:hlinkClick r:id="rId2" action="ppaction://hlinkfile">
                  <a:extLst>
                    <a:ext uri="{A12FA001-AC4F-418D-AE19-62706E023703}">
                      <ahyp:hlinkClr xmlns:ahyp="http://schemas.microsoft.com/office/drawing/2018/hyperlinkcolor" xmlns="" val="tx"/>
                    </a:ext>
                  </a:extLst>
                </a:hlinkClick>
              </a:rPr>
              <a:t>DIAGRAM</a:t>
            </a:r>
            <a:endParaRPr lang="en-US" sz="6000" b="1" dirty="0">
              <a:solidFill>
                <a:srgbClr val="313131"/>
              </a:solidFill>
              <a:latin typeface="Josefin Sans" panose="00000500000000000000" pitchFamily="2"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3069699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BCB7A3C5-D011-43E4-999D-C12011F75FB1}"/>
              </a:ext>
            </a:extLst>
          </p:cNvPr>
          <p:cNvGrpSpPr/>
          <p:nvPr/>
        </p:nvGrpSpPr>
        <p:grpSpPr>
          <a:xfrm>
            <a:off x="2341328" y="1183235"/>
            <a:ext cx="7509343" cy="4491529"/>
            <a:chOff x="2602066" y="1439097"/>
            <a:chExt cx="7509343" cy="4491529"/>
          </a:xfrm>
        </p:grpSpPr>
        <p:sp>
          <p:nvSpPr>
            <p:cNvPr id="20" name="Rectangle 19"/>
            <p:cNvSpPr/>
            <p:nvPr/>
          </p:nvSpPr>
          <p:spPr>
            <a:xfrm>
              <a:off x="2602066" y="1439097"/>
              <a:ext cx="7270976" cy="42745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Rectangle 24"/>
            <p:cNvSpPr/>
            <p:nvPr/>
          </p:nvSpPr>
          <p:spPr>
            <a:xfrm>
              <a:off x="2840433" y="1656072"/>
              <a:ext cx="7270976" cy="427455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37" name="Rectangle 36">
            <a:extLst>
              <a:ext uri="{FF2B5EF4-FFF2-40B4-BE49-F238E27FC236}">
                <a16:creationId xmlns:a16="http://schemas.microsoft.com/office/drawing/2014/main" xmlns="" id="{365FEEA0-9D9E-4354-9ADB-42647F623AC2}"/>
              </a:ext>
            </a:extLst>
          </p:cNvPr>
          <p:cNvSpPr/>
          <p:nvPr/>
        </p:nvSpPr>
        <p:spPr>
          <a:xfrm>
            <a:off x="10111409" y="198783"/>
            <a:ext cx="2040835" cy="72886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xmlns="" id="{A192F106-0E1C-4BAC-88FB-A41A0CC0D12E}"/>
              </a:ext>
            </a:extLst>
          </p:cNvPr>
          <p:cNvSpPr txBox="1"/>
          <p:nvPr/>
        </p:nvSpPr>
        <p:spPr>
          <a:xfrm>
            <a:off x="3544578" y="2429491"/>
            <a:ext cx="5341206" cy="1846659"/>
          </a:xfrm>
          <a:prstGeom prst="rect">
            <a:avLst/>
          </a:prstGeom>
          <a:noFill/>
        </p:spPr>
        <p:txBody>
          <a:bodyPr wrap="none" lIns="0" tIns="0" rIns="0" bIns="0" rtlCol="0">
            <a:spAutoFit/>
          </a:bodyPr>
          <a:lstStyle/>
          <a:p>
            <a:pPr algn="ctr"/>
            <a:r>
              <a:rPr lang="en-US" sz="6000" b="1" dirty="0">
                <a:solidFill>
                  <a:srgbClr val="313131"/>
                </a:solidFill>
                <a:latin typeface="Josefin Sans" panose="00000500000000000000" pitchFamily="2" charset="0"/>
                <a:ea typeface="Lato Light" panose="020F0502020204030203" pitchFamily="34" charset="0"/>
                <a:cs typeface="Lato Light" panose="020F0502020204030203" pitchFamily="34" charset="0"/>
                <a:hlinkClick r:id="rId2" action="ppaction://hlinkfile">
                  <a:extLst>
                    <a:ext uri="{A12FA001-AC4F-418D-AE19-62706E023703}">
                      <ahyp:hlinkClr xmlns:ahyp="http://schemas.microsoft.com/office/drawing/2018/hyperlinkcolor" xmlns="" val="tx"/>
                    </a:ext>
                  </a:extLst>
                </a:hlinkClick>
              </a:rPr>
              <a:t>COMPONENT</a:t>
            </a:r>
          </a:p>
          <a:p>
            <a:pPr algn="ctr"/>
            <a:r>
              <a:rPr lang="en-US" sz="6000" b="1" dirty="0">
                <a:solidFill>
                  <a:srgbClr val="313131"/>
                </a:solidFill>
                <a:latin typeface="Josefin Sans" panose="00000500000000000000" pitchFamily="2" charset="0"/>
                <a:ea typeface="Lato Light" panose="020F0502020204030203" pitchFamily="34" charset="0"/>
                <a:cs typeface="Lato Light" panose="020F0502020204030203" pitchFamily="34" charset="0"/>
                <a:hlinkClick r:id="rId2" action="ppaction://hlinkfile">
                  <a:extLst>
                    <a:ext uri="{A12FA001-AC4F-418D-AE19-62706E023703}">
                      <ahyp:hlinkClr xmlns:ahyp="http://schemas.microsoft.com/office/drawing/2018/hyperlinkcolor" xmlns="" val="tx"/>
                    </a:ext>
                  </a:extLst>
                </a:hlinkClick>
              </a:rPr>
              <a:t>DIAGRAM</a:t>
            </a:r>
            <a:endParaRPr lang="en-US" sz="6000" b="1" dirty="0">
              <a:solidFill>
                <a:srgbClr val="313131"/>
              </a:solidFill>
              <a:latin typeface="Josefin Sans" panose="00000500000000000000" pitchFamily="2"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3857408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BCB7A3C5-D011-43E4-999D-C12011F75FB1}"/>
              </a:ext>
            </a:extLst>
          </p:cNvPr>
          <p:cNvGrpSpPr/>
          <p:nvPr/>
        </p:nvGrpSpPr>
        <p:grpSpPr>
          <a:xfrm>
            <a:off x="2341328" y="1183235"/>
            <a:ext cx="7509343" cy="4491529"/>
            <a:chOff x="2602066" y="1439097"/>
            <a:chExt cx="7509343" cy="4491529"/>
          </a:xfrm>
        </p:grpSpPr>
        <p:sp>
          <p:nvSpPr>
            <p:cNvPr id="20" name="Rectangle 19"/>
            <p:cNvSpPr/>
            <p:nvPr/>
          </p:nvSpPr>
          <p:spPr>
            <a:xfrm>
              <a:off x="2602066" y="1439097"/>
              <a:ext cx="7270976" cy="42745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Rectangle 24"/>
            <p:cNvSpPr/>
            <p:nvPr/>
          </p:nvSpPr>
          <p:spPr>
            <a:xfrm>
              <a:off x="2840433" y="1656072"/>
              <a:ext cx="7270976" cy="427455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37" name="Rectangle 36">
            <a:extLst>
              <a:ext uri="{FF2B5EF4-FFF2-40B4-BE49-F238E27FC236}">
                <a16:creationId xmlns:a16="http://schemas.microsoft.com/office/drawing/2014/main" xmlns="" id="{365FEEA0-9D9E-4354-9ADB-42647F623AC2}"/>
              </a:ext>
            </a:extLst>
          </p:cNvPr>
          <p:cNvSpPr/>
          <p:nvPr/>
        </p:nvSpPr>
        <p:spPr>
          <a:xfrm>
            <a:off x="10111409" y="198783"/>
            <a:ext cx="2040835" cy="72886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xmlns="" id="{A192F106-0E1C-4BAC-88FB-A41A0CC0D12E}"/>
              </a:ext>
            </a:extLst>
          </p:cNvPr>
          <p:cNvSpPr txBox="1"/>
          <p:nvPr/>
        </p:nvSpPr>
        <p:spPr>
          <a:xfrm>
            <a:off x="4332456" y="2505670"/>
            <a:ext cx="3765453" cy="1846659"/>
          </a:xfrm>
          <a:prstGeom prst="rect">
            <a:avLst/>
          </a:prstGeom>
          <a:noFill/>
        </p:spPr>
        <p:txBody>
          <a:bodyPr wrap="none" lIns="0" tIns="0" rIns="0" bIns="0" rtlCol="0">
            <a:spAutoFit/>
          </a:bodyPr>
          <a:lstStyle/>
          <a:p>
            <a:pPr algn="ctr"/>
            <a:r>
              <a:rPr lang="en-US" sz="6000" b="1" dirty="0">
                <a:solidFill>
                  <a:srgbClr val="313131"/>
                </a:solidFill>
                <a:latin typeface="Josefin Sans" panose="00000500000000000000" pitchFamily="2" charset="0"/>
                <a:ea typeface="Lato Light" panose="020F0502020204030203" pitchFamily="34" charset="0"/>
                <a:cs typeface="Lato Light" panose="020F0502020204030203" pitchFamily="34" charset="0"/>
                <a:hlinkClick r:id="rId2" action="ppaction://hlinkfile">
                  <a:extLst>
                    <a:ext uri="{A12FA001-AC4F-418D-AE19-62706E023703}">
                      <ahyp:hlinkClr xmlns:ahyp="http://schemas.microsoft.com/office/drawing/2018/hyperlinkcolor" xmlns="" val="tx"/>
                    </a:ext>
                  </a:extLst>
                </a:hlinkClick>
              </a:rPr>
              <a:t>OBJECT </a:t>
            </a:r>
          </a:p>
          <a:p>
            <a:pPr algn="ctr"/>
            <a:r>
              <a:rPr lang="en-US" sz="6000" b="1" dirty="0">
                <a:solidFill>
                  <a:srgbClr val="313131"/>
                </a:solidFill>
                <a:latin typeface="Josefin Sans" panose="00000500000000000000" pitchFamily="2" charset="0"/>
                <a:ea typeface="Lato Light" panose="020F0502020204030203" pitchFamily="34" charset="0"/>
                <a:cs typeface="Lato Light" panose="020F0502020204030203" pitchFamily="34" charset="0"/>
                <a:hlinkClick r:id="rId2" action="ppaction://hlinkfile">
                  <a:extLst>
                    <a:ext uri="{A12FA001-AC4F-418D-AE19-62706E023703}">
                      <ahyp:hlinkClr xmlns:ahyp="http://schemas.microsoft.com/office/drawing/2018/hyperlinkcolor" xmlns="" val="tx"/>
                    </a:ext>
                  </a:extLst>
                </a:hlinkClick>
              </a:rPr>
              <a:t>DIAGRAM</a:t>
            </a:r>
            <a:endParaRPr lang="en-US" sz="6000" b="1" dirty="0">
              <a:solidFill>
                <a:srgbClr val="313131"/>
              </a:solidFill>
              <a:latin typeface="Josefin Sans" panose="00000500000000000000" pitchFamily="2"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2218111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7898" y="3613739"/>
            <a:ext cx="5041902" cy="1003300"/>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6" name="Subtitle 2"/>
          <p:cNvSpPr txBox="1">
            <a:spLocks/>
          </p:cNvSpPr>
          <p:nvPr/>
        </p:nvSpPr>
        <p:spPr>
          <a:xfrm>
            <a:off x="2283794" y="1376819"/>
            <a:ext cx="2939368" cy="38442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spc="300" dirty="0" err="1">
                <a:latin typeface="Kelson Sans" panose="02000500000000000000" pitchFamily="50" charset="0"/>
                <a:ea typeface="Lato" panose="020F0502020204030203" pitchFamily="34" charset="0"/>
                <a:cs typeface="Lato" panose="020F0502020204030203" pitchFamily="34" charset="0"/>
              </a:rPr>
              <a:t>Tentang</a:t>
            </a:r>
            <a:r>
              <a:rPr lang="en-US" sz="2400" spc="300" dirty="0">
                <a:latin typeface="Kelson Sans" panose="02000500000000000000" pitchFamily="50" charset="0"/>
                <a:ea typeface="Lato" panose="020F0502020204030203" pitchFamily="34" charset="0"/>
                <a:cs typeface="Lato" panose="020F0502020204030203" pitchFamily="34" charset="0"/>
              </a:rPr>
              <a:t> </a:t>
            </a:r>
            <a:r>
              <a:rPr lang="en-US" sz="2400" spc="300" dirty="0" err="1">
                <a:latin typeface="Kelson Sans" panose="02000500000000000000" pitchFamily="50" charset="0"/>
                <a:ea typeface="Lato" panose="020F0502020204030203" pitchFamily="34" charset="0"/>
                <a:cs typeface="Lato" panose="020F0502020204030203" pitchFamily="34" charset="0"/>
              </a:rPr>
              <a:t>Aplikasi</a:t>
            </a:r>
            <a:endParaRPr lang="id-ID" sz="2400" spc="300" dirty="0">
              <a:latin typeface="Kelson Sans" panose="02000500000000000000" pitchFamily="50" charset="0"/>
              <a:ea typeface="Lato" panose="020F0502020204030203" pitchFamily="34" charset="0"/>
              <a:cs typeface="Lato" panose="020F0502020204030203" pitchFamily="34" charset="0"/>
            </a:endParaRPr>
          </a:p>
        </p:txBody>
      </p:sp>
      <p:sp>
        <p:nvSpPr>
          <p:cNvPr id="7" name="Subtitle 2"/>
          <p:cNvSpPr txBox="1">
            <a:spLocks/>
          </p:cNvSpPr>
          <p:nvPr/>
        </p:nvSpPr>
        <p:spPr>
          <a:xfrm>
            <a:off x="2269941" y="2460545"/>
            <a:ext cx="3271875" cy="38442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spc="300" dirty="0" err="1">
                <a:latin typeface="Kelson Sans" panose="02000500000000000000" pitchFamily="50" charset="0"/>
                <a:ea typeface="Lato" panose="020F0502020204030203" pitchFamily="34" charset="0"/>
                <a:cs typeface="Lato" panose="020F0502020204030203" pitchFamily="34" charset="0"/>
              </a:rPr>
              <a:t>Metode</a:t>
            </a:r>
            <a:r>
              <a:rPr lang="en-US" sz="2400" spc="300" dirty="0">
                <a:latin typeface="Kelson Sans" panose="02000500000000000000" pitchFamily="50" charset="0"/>
                <a:ea typeface="Lato" panose="020F0502020204030203" pitchFamily="34" charset="0"/>
                <a:cs typeface="Lato" panose="020F0502020204030203" pitchFamily="34" charset="0"/>
              </a:rPr>
              <a:t> </a:t>
            </a:r>
            <a:r>
              <a:rPr lang="en-US" sz="2400" spc="300" dirty="0" err="1">
                <a:latin typeface="Kelson Sans" panose="02000500000000000000" pitchFamily="50" charset="0"/>
                <a:ea typeface="Lato" panose="020F0502020204030203" pitchFamily="34" charset="0"/>
                <a:cs typeface="Lato" panose="020F0502020204030203" pitchFamily="34" charset="0"/>
              </a:rPr>
              <a:t>Pengumpulan</a:t>
            </a:r>
            <a:r>
              <a:rPr lang="en-US" sz="2400" spc="300" dirty="0">
                <a:latin typeface="Kelson Sans" panose="02000500000000000000" pitchFamily="50" charset="0"/>
                <a:ea typeface="Lato" panose="020F0502020204030203" pitchFamily="34" charset="0"/>
                <a:cs typeface="Lato" panose="020F0502020204030203" pitchFamily="34" charset="0"/>
              </a:rPr>
              <a:t> Data</a:t>
            </a:r>
            <a:endParaRPr lang="id-ID" sz="2400" spc="300" dirty="0">
              <a:latin typeface="Kelson Sans" panose="02000500000000000000" pitchFamily="50" charset="0"/>
              <a:ea typeface="Lato" panose="020F0502020204030203" pitchFamily="34" charset="0"/>
              <a:cs typeface="Lato" panose="020F0502020204030203" pitchFamily="34" charset="0"/>
            </a:endParaRPr>
          </a:p>
        </p:txBody>
      </p:sp>
      <p:sp>
        <p:nvSpPr>
          <p:cNvPr id="8" name="Subtitle 2"/>
          <p:cNvSpPr txBox="1">
            <a:spLocks/>
          </p:cNvSpPr>
          <p:nvPr/>
        </p:nvSpPr>
        <p:spPr>
          <a:xfrm>
            <a:off x="2283794" y="3916130"/>
            <a:ext cx="4006168" cy="38442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spc="300" dirty="0" err="1">
                <a:latin typeface="Kelson Sans" panose="02000500000000000000" pitchFamily="50" charset="0"/>
                <a:ea typeface="Lato" panose="020F0502020204030203" pitchFamily="34" charset="0"/>
                <a:cs typeface="Lato" panose="020F0502020204030203" pitchFamily="34" charset="0"/>
              </a:rPr>
              <a:t>Rencana</a:t>
            </a:r>
            <a:r>
              <a:rPr lang="en-US" sz="2400" spc="300" dirty="0">
                <a:latin typeface="Kelson Sans" panose="02000500000000000000" pitchFamily="50" charset="0"/>
                <a:ea typeface="Lato" panose="020F0502020204030203" pitchFamily="34" charset="0"/>
                <a:cs typeface="Lato" panose="020F0502020204030203" pitchFamily="34" charset="0"/>
              </a:rPr>
              <a:t> dan </a:t>
            </a:r>
            <a:r>
              <a:rPr lang="en-US" sz="2400" spc="300" dirty="0" err="1">
                <a:latin typeface="Kelson Sans" panose="02000500000000000000" pitchFamily="50" charset="0"/>
                <a:ea typeface="Lato" panose="020F0502020204030203" pitchFamily="34" charset="0"/>
                <a:cs typeface="Lato" panose="020F0502020204030203" pitchFamily="34" charset="0"/>
              </a:rPr>
              <a:t>Estimasi</a:t>
            </a:r>
            <a:endParaRPr lang="id-ID" sz="2400" spc="300" dirty="0">
              <a:latin typeface="Kelson Sans" panose="02000500000000000000" pitchFamily="50" charset="0"/>
              <a:ea typeface="Lato" panose="020F0502020204030203" pitchFamily="34" charset="0"/>
              <a:cs typeface="Lato" panose="020F0502020204030203" pitchFamily="34" charset="0"/>
            </a:endParaRPr>
          </a:p>
        </p:txBody>
      </p:sp>
      <p:sp>
        <p:nvSpPr>
          <p:cNvPr id="12" name="Rectangle 11"/>
          <p:cNvSpPr/>
          <p:nvPr/>
        </p:nvSpPr>
        <p:spPr>
          <a:xfrm>
            <a:off x="977898" y="2318328"/>
            <a:ext cx="5041902" cy="1003300"/>
          </a:xfrm>
          <a:prstGeom prst="rect">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3" name="Rectangle 12"/>
          <p:cNvSpPr/>
          <p:nvPr/>
        </p:nvSpPr>
        <p:spPr>
          <a:xfrm>
            <a:off x="977898" y="1022917"/>
            <a:ext cx="5041902" cy="1003300"/>
          </a:xfrm>
          <a:prstGeom prst="rect">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grpSp>
        <p:nvGrpSpPr>
          <p:cNvPr id="14" name="Group 13"/>
          <p:cNvGrpSpPr/>
          <p:nvPr/>
        </p:nvGrpSpPr>
        <p:grpSpPr>
          <a:xfrm>
            <a:off x="11558589" y="6157914"/>
            <a:ext cx="561400" cy="549834"/>
            <a:chOff x="9091736" y="3332297"/>
            <a:chExt cx="383305" cy="378149"/>
          </a:xfrm>
        </p:grpSpPr>
        <p:sp>
          <p:nvSpPr>
            <p:cNvPr id="15" name="Rectangle 14"/>
            <p:cNvSpPr/>
            <p:nvPr/>
          </p:nvSpPr>
          <p:spPr>
            <a:xfrm>
              <a:off x="9091736" y="3332297"/>
              <a:ext cx="347163" cy="33051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Rectangle 15"/>
            <p:cNvSpPr/>
            <p:nvPr/>
          </p:nvSpPr>
          <p:spPr>
            <a:xfrm>
              <a:off x="9164420" y="3414717"/>
              <a:ext cx="310621" cy="295729"/>
            </a:xfrm>
            <a:prstGeom prst="rect">
              <a:avLst/>
            </a:prstGeom>
            <a:solidFill>
              <a:schemeClr val="tx1">
                <a:lumMod val="85000"/>
                <a:lumOff val="15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7" name="Subtitle 2">
            <a:extLst>
              <a:ext uri="{FF2B5EF4-FFF2-40B4-BE49-F238E27FC236}">
                <a16:creationId xmlns:a16="http://schemas.microsoft.com/office/drawing/2014/main" xmlns="" id="{9BA27694-6A55-4A50-9272-4CA9371E6952}"/>
              </a:ext>
            </a:extLst>
          </p:cNvPr>
          <p:cNvSpPr txBox="1">
            <a:spLocks/>
          </p:cNvSpPr>
          <p:nvPr/>
        </p:nvSpPr>
        <p:spPr>
          <a:xfrm>
            <a:off x="6172202" y="2840558"/>
            <a:ext cx="5858739" cy="918807"/>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en-US" b="1" spc="2000" dirty="0">
                <a:latin typeface="Kelson Sans" panose="02000500000000000000"/>
                <a:ea typeface="Lato Light" panose="020F0502020204030203" pitchFamily="34" charset="0"/>
                <a:cs typeface="Lato Light" panose="020F0502020204030203" pitchFamily="34" charset="0"/>
              </a:rPr>
              <a:t>POKOK</a:t>
            </a:r>
          </a:p>
          <a:p>
            <a:pPr>
              <a:lnSpc>
                <a:spcPct val="150000"/>
              </a:lnSpc>
            </a:pPr>
            <a:r>
              <a:rPr lang="en-US" b="1" spc="2000" dirty="0">
                <a:latin typeface="Kelson Sans" panose="02000500000000000000"/>
                <a:ea typeface="Lato Light" panose="020F0502020204030203" pitchFamily="34" charset="0"/>
                <a:cs typeface="Lato Light" panose="020F0502020204030203" pitchFamily="34" charset="0"/>
              </a:rPr>
              <a:t>PEMBAHASAN</a:t>
            </a:r>
            <a:endParaRPr lang="id-ID" b="1" spc="2000" dirty="0">
              <a:latin typeface="Kelson Sans" panose="02000500000000000000"/>
              <a:ea typeface="Lato Light" panose="020F0502020204030203" pitchFamily="34" charset="0"/>
              <a:cs typeface="Lato Light" panose="020F0502020204030203" pitchFamily="34" charset="0"/>
            </a:endParaRPr>
          </a:p>
        </p:txBody>
      </p:sp>
      <p:sp>
        <p:nvSpPr>
          <p:cNvPr id="10" name="Rectangle 9">
            <a:extLst>
              <a:ext uri="{FF2B5EF4-FFF2-40B4-BE49-F238E27FC236}">
                <a16:creationId xmlns:a16="http://schemas.microsoft.com/office/drawing/2014/main" xmlns="" id="{F8EF2667-8669-494D-B324-EBC7635B9025}"/>
              </a:ext>
            </a:extLst>
          </p:cNvPr>
          <p:cNvSpPr/>
          <p:nvPr/>
        </p:nvSpPr>
        <p:spPr>
          <a:xfrm>
            <a:off x="10111409" y="198783"/>
            <a:ext cx="2040835" cy="72886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xmlns="" id="{A5BFD109-9F61-4B8C-BAE3-88565C552C5F}"/>
              </a:ext>
            </a:extLst>
          </p:cNvPr>
          <p:cNvSpPr txBox="1"/>
          <p:nvPr/>
        </p:nvSpPr>
        <p:spPr>
          <a:xfrm>
            <a:off x="11664897" y="6213537"/>
            <a:ext cx="285750" cy="369332"/>
          </a:xfrm>
          <a:prstGeom prst="rect">
            <a:avLst/>
          </a:prstGeom>
          <a:noFill/>
        </p:spPr>
        <p:txBody>
          <a:bodyPr wrap="square" rtlCol="0">
            <a:spAutoFit/>
          </a:bodyPr>
          <a:lstStyle/>
          <a:p>
            <a:r>
              <a:rPr lang="en-US" dirty="0">
                <a:solidFill>
                  <a:schemeClr val="bg1"/>
                </a:solidFill>
                <a:latin typeface="Kelson Sans" panose="02000500000000000000"/>
              </a:rPr>
              <a:t>1</a:t>
            </a:r>
          </a:p>
        </p:txBody>
      </p:sp>
      <p:pic>
        <p:nvPicPr>
          <p:cNvPr id="19" name="Picture 18">
            <a:extLst>
              <a:ext uri="{FF2B5EF4-FFF2-40B4-BE49-F238E27FC236}">
                <a16:creationId xmlns:a16="http://schemas.microsoft.com/office/drawing/2014/main" xmlns="" id="{786CC81D-25BB-4D0C-95DF-E69C70B6B6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0671" y="1306094"/>
            <a:ext cx="502920" cy="502920"/>
          </a:xfrm>
          <a:prstGeom prst="rect">
            <a:avLst/>
          </a:prstGeom>
        </p:spPr>
      </p:pic>
      <p:pic>
        <p:nvPicPr>
          <p:cNvPr id="21" name="Picture 20">
            <a:extLst>
              <a:ext uri="{FF2B5EF4-FFF2-40B4-BE49-F238E27FC236}">
                <a16:creationId xmlns:a16="http://schemas.microsoft.com/office/drawing/2014/main" xmlns="" id="{1082F67F-4029-48B5-A9E5-B55EFB8C5E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520671" y="2551821"/>
            <a:ext cx="502920" cy="502920"/>
          </a:xfrm>
          <a:prstGeom prst="rect">
            <a:avLst/>
          </a:prstGeom>
        </p:spPr>
      </p:pic>
      <p:sp>
        <p:nvSpPr>
          <p:cNvPr id="22" name="Rectangle 21">
            <a:extLst>
              <a:ext uri="{FF2B5EF4-FFF2-40B4-BE49-F238E27FC236}">
                <a16:creationId xmlns:a16="http://schemas.microsoft.com/office/drawing/2014/main" xmlns="" id="{2BB49FC6-2F30-4FDF-828E-8B22F4C4B3B0}"/>
              </a:ext>
            </a:extLst>
          </p:cNvPr>
          <p:cNvSpPr/>
          <p:nvPr/>
        </p:nvSpPr>
        <p:spPr>
          <a:xfrm>
            <a:off x="977898" y="4909150"/>
            <a:ext cx="5041902" cy="1003300"/>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23" name="Shape 4917">
            <a:extLst>
              <a:ext uri="{FF2B5EF4-FFF2-40B4-BE49-F238E27FC236}">
                <a16:creationId xmlns:a16="http://schemas.microsoft.com/office/drawing/2014/main" xmlns="" id="{EF81391F-B65C-42A1-BC21-8FEC780665DD}"/>
              </a:ext>
            </a:extLst>
          </p:cNvPr>
          <p:cNvSpPr/>
          <p:nvPr/>
        </p:nvSpPr>
        <p:spPr>
          <a:xfrm>
            <a:off x="1515243" y="5115542"/>
            <a:ext cx="508348" cy="504797"/>
          </a:xfrm>
          <a:custGeom>
            <a:avLst/>
            <a:gdLst/>
            <a:ahLst/>
            <a:cxnLst/>
            <a:rect l="0" t="0" r="0" b="0"/>
            <a:pathLst>
              <a:path w="120000" h="120000" extrusionOk="0">
                <a:moveTo>
                  <a:pt x="103054" y="71960"/>
                </a:moveTo>
                <a:lnTo>
                  <a:pt x="103054" y="71960"/>
                </a:lnTo>
                <a:cubicBezTo>
                  <a:pt x="103054" y="76146"/>
                  <a:pt x="101674" y="78936"/>
                  <a:pt x="98916" y="81727"/>
                </a:cubicBezTo>
                <a:cubicBezTo>
                  <a:pt x="98916" y="83122"/>
                  <a:pt x="108571" y="94485"/>
                  <a:pt x="103054" y="100066"/>
                </a:cubicBezTo>
                <a:cubicBezTo>
                  <a:pt x="100295" y="104252"/>
                  <a:pt x="100295" y="104252"/>
                  <a:pt x="100295" y="104252"/>
                </a:cubicBezTo>
                <a:cubicBezTo>
                  <a:pt x="96157" y="108438"/>
                  <a:pt x="84926" y="101461"/>
                  <a:pt x="82167" y="98671"/>
                </a:cubicBezTo>
                <a:cubicBezTo>
                  <a:pt x="79408" y="101461"/>
                  <a:pt x="75270" y="102857"/>
                  <a:pt x="71133" y="104252"/>
                </a:cubicBezTo>
                <a:cubicBezTo>
                  <a:pt x="72512" y="104252"/>
                  <a:pt x="72512" y="104252"/>
                  <a:pt x="72512" y="104252"/>
                </a:cubicBezTo>
                <a:cubicBezTo>
                  <a:pt x="72512" y="104252"/>
                  <a:pt x="69753" y="119800"/>
                  <a:pt x="61280" y="119800"/>
                </a:cubicBezTo>
                <a:cubicBezTo>
                  <a:pt x="58522" y="119800"/>
                  <a:pt x="58522" y="119800"/>
                  <a:pt x="58522" y="119800"/>
                </a:cubicBezTo>
                <a:cubicBezTo>
                  <a:pt x="51625" y="119800"/>
                  <a:pt x="48669" y="105647"/>
                  <a:pt x="47290" y="102857"/>
                </a:cubicBezTo>
                <a:cubicBezTo>
                  <a:pt x="44532" y="102857"/>
                  <a:pt x="40394" y="101461"/>
                  <a:pt x="37635" y="98671"/>
                </a:cubicBezTo>
                <a:cubicBezTo>
                  <a:pt x="37635" y="100066"/>
                  <a:pt x="37635" y="100066"/>
                  <a:pt x="37635" y="100066"/>
                </a:cubicBezTo>
                <a:cubicBezTo>
                  <a:pt x="37635" y="100066"/>
                  <a:pt x="25024" y="109833"/>
                  <a:pt x="19507" y="102857"/>
                </a:cubicBezTo>
                <a:cubicBezTo>
                  <a:pt x="16748" y="101461"/>
                  <a:pt x="16748" y="101461"/>
                  <a:pt x="16748" y="101461"/>
                </a:cubicBezTo>
                <a:cubicBezTo>
                  <a:pt x="12610" y="95880"/>
                  <a:pt x="19507" y="84518"/>
                  <a:pt x="20886" y="81727"/>
                </a:cubicBezTo>
                <a:cubicBezTo>
                  <a:pt x="19507" y="78936"/>
                  <a:pt x="18128" y="76146"/>
                  <a:pt x="16748" y="71960"/>
                </a:cubicBezTo>
                <a:cubicBezTo>
                  <a:pt x="13990" y="71960"/>
                  <a:pt x="0" y="67574"/>
                  <a:pt x="0" y="60598"/>
                </a:cubicBezTo>
                <a:cubicBezTo>
                  <a:pt x="0" y="57807"/>
                  <a:pt x="0" y="57807"/>
                  <a:pt x="0" y="57807"/>
                </a:cubicBezTo>
                <a:cubicBezTo>
                  <a:pt x="0" y="50830"/>
                  <a:pt x="13990" y="47840"/>
                  <a:pt x="16748" y="47840"/>
                </a:cubicBezTo>
                <a:cubicBezTo>
                  <a:pt x="18128" y="43654"/>
                  <a:pt x="19507" y="40863"/>
                  <a:pt x="20886" y="36677"/>
                </a:cubicBezTo>
                <a:cubicBezTo>
                  <a:pt x="19507" y="35282"/>
                  <a:pt x="11231" y="22524"/>
                  <a:pt x="16748" y="18338"/>
                </a:cubicBezTo>
                <a:cubicBezTo>
                  <a:pt x="19507" y="15548"/>
                  <a:pt x="19507" y="15548"/>
                  <a:pt x="19507" y="15548"/>
                </a:cubicBezTo>
                <a:cubicBezTo>
                  <a:pt x="23645" y="9966"/>
                  <a:pt x="34876" y="18338"/>
                  <a:pt x="37635" y="19734"/>
                </a:cubicBezTo>
                <a:cubicBezTo>
                  <a:pt x="40394" y="18338"/>
                  <a:pt x="44532" y="16943"/>
                  <a:pt x="47290" y="15548"/>
                </a:cubicBezTo>
                <a:cubicBezTo>
                  <a:pt x="48669" y="12757"/>
                  <a:pt x="53004" y="0"/>
                  <a:pt x="58522" y="0"/>
                </a:cubicBezTo>
                <a:cubicBezTo>
                  <a:pt x="61280" y="0"/>
                  <a:pt x="61280" y="0"/>
                  <a:pt x="61280" y="0"/>
                </a:cubicBezTo>
                <a:cubicBezTo>
                  <a:pt x="68177" y="0"/>
                  <a:pt x="71133" y="11362"/>
                  <a:pt x="72512" y="15548"/>
                </a:cubicBezTo>
                <a:cubicBezTo>
                  <a:pt x="75270" y="16943"/>
                  <a:pt x="79408" y="18338"/>
                  <a:pt x="82167" y="19734"/>
                </a:cubicBezTo>
                <a:cubicBezTo>
                  <a:pt x="84926" y="18338"/>
                  <a:pt x="96157" y="11362"/>
                  <a:pt x="100295" y="15548"/>
                </a:cubicBezTo>
                <a:cubicBezTo>
                  <a:pt x="103054" y="18338"/>
                  <a:pt x="103054" y="18338"/>
                  <a:pt x="103054" y="18338"/>
                </a:cubicBezTo>
                <a:cubicBezTo>
                  <a:pt x="108571" y="23920"/>
                  <a:pt x="101674" y="33887"/>
                  <a:pt x="98916" y="36677"/>
                </a:cubicBezTo>
                <a:cubicBezTo>
                  <a:pt x="101674" y="40863"/>
                  <a:pt x="103054" y="43654"/>
                  <a:pt x="103054" y="47840"/>
                </a:cubicBezTo>
                <a:cubicBezTo>
                  <a:pt x="104433" y="47840"/>
                  <a:pt x="119802" y="49435"/>
                  <a:pt x="119802" y="57807"/>
                </a:cubicBezTo>
                <a:cubicBezTo>
                  <a:pt x="119802" y="60598"/>
                  <a:pt x="119802" y="60598"/>
                  <a:pt x="119802" y="60598"/>
                </a:cubicBezTo>
                <a:cubicBezTo>
                  <a:pt x="119802" y="67574"/>
                  <a:pt x="107192" y="70365"/>
                  <a:pt x="103054" y="71960"/>
                </a:cubicBezTo>
                <a:close/>
                <a:moveTo>
                  <a:pt x="59901" y="25315"/>
                </a:moveTo>
                <a:lnTo>
                  <a:pt x="59901" y="25315"/>
                </a:lnTo>
                <a:cubicBezTo>
                  <a:pt x="41773" y="25315"/>
                  <a:pt x="26403" y="40863"/>
                  <a:pt x="26403" y="59202"/>
                </a:cubicBezTo>
                <a:cubicBezTo>
                  <a:pt x="26403" y="78936"/>
                  <a:pt x="41773" y="93089"/>
                  <a:pt x="59901" y="93089"/>
                </a:cubicBezTo>
                <a:cubicBezTo>
                  <a:pt x="78029" y="93089"/>
                  <a:pt x="93399" y="78936"/>
                  <a:pt x="93399" y="59202"/>
                </a:cubicBezTo>
                <a:cubicBezTo>
                  <a:pt x="93399" y="40863"/>
                  <a:pt x="78029" y="25315"/>
                  <a:pt x="59901" y="25315"/>
                </a:cubicBezTo>
                <a:close/>
                <a:moveTo>
                  <a:pt x="59901" y="81727"/>
                </a:moveTo>
                <a:lnTo>
                  <a:pt x="59901" y="81727"/>
                </a:lnTo>
                <a:cubicBezTo>
                  <a:pt x="47290" y="81727"/>
                  <a:pt x="37635" y="71960"/>
                  <a:pt x="37635" y="59202"/>
                </a:cubicBezTo>
                <a:cubicBezTo>
                  <a:pt x="37635" y="46445"/>
                  <a:pt x="47290" y="36677"/>
                  <a:pt x="59901" y="36677"/>
                </a:cubicBezTo>
                <a:cubicBezTo>
                  <a:pt x="72512" y="36677"/>
                  <a:pt x="82167" y="46445"/>
                  <a:pt x="82167" y="59202"/>
                </a:cubicBezTo>
                <a:cubicBezTo>
                  <a:pt x="82167" y="71960"/>
                  <a:pt x="72512" y="81727"/>
                  <a:pt x="59901" y="81727"/>
                </a:cubicBezTo>
                <a:close/>
                <a:moveTo>
                  <a:pt x="59901" y="47840"/>
                </a:moveTo>
                <a:lnTo>
                  <a:pt x="59901" y="47840"/>
                </a:lnTo>
                <a:cubicBezTo>
                  <a:pt x="54384" y="47840"/>
                  <a:pt x="48669" y="53621"/>
                  <a:pt x="48669" y="59202"/>
                </a:cubicBezTo>
                <a:cubicBezTo>
                  <a:pt x="48669" y="66179"/>
                  <a:pt x="54384" y="70365"/>
                  <a:pt x="59901" y="70365"/>
                </a:cubicBezTo>
                <a:cubicBezTo>
                  <a:pt x="65418" y="70365"/>
                  <a:pt x="71133" y="66179"/>
                  <a:pt x="71133" y="59202"/>
                </a:cubicBezTo>
                <a:cubicBezTo>
                  <a:pt x="71133" y="53621"/>
                  <a:pt x="65418" y="47840"/>
                  <a:pt x="59901" y="47840"/>
                </a:cubicBezTo>
                <a:close/>
              </a:path>
            </a:pathLst>
          </a:custGeom>
          <a:solidFill>
            <a:schemeClr val="tx1">
              <a:lumMod val="95000"/>
              <a:lumOff val="5000"/>
            </a:schemeClr>
          </a:solidFill>
          <a:ln>
            <a:noFill/>
          </a:ln>
        </p:spPr>
        <p:txBody>
          <a:bodyPr lIns="45713" tIns="22850" rIns="45713" bIns="22850" anchor="ctr" anchorCtr="0">
            <a:noAutofit/>
          </a:bodyPr>
          <a:lstStyle/>
          <a:p>
            <a:endParaRPr dirty="0">
              <a:latin typeface="Roboto"/>
              <a:ea typeface="Roboto"/>
              <a:cs typeface="Roboto"/>
              <a:sym typeface="Roboto"/>
            </a:endParaRPr>
          </a:p>
        </p:txBody>
      </p:sp>
      <p:sp>
        <p:nvSpPr>
          <p:cNvPr id="24" name="Subtitle 2">
            <a:extLst>
              <a:ext uri="{FF2B5EF4-FFF2-40B4-BE49-F238E27FC236}">
                <a16:creationId xmlns:a16="http://schemas.microsoft.com/office/drawing/2014/main" xmlns="" id="{D6427E85-398C-4016-A02C-8D832AFD455F}"/>
              </a:ext>
            </a:extLst>
          </p:cNvPr>
          <p:cNvSpPr txBox="1">
            <a:spLocks/>
          </p:cNvSpPr>
          <p:nvPr/>
        </p:nvSpPr>
        <p:spPr>
          <a:xfrm>
            <a:off x="2269939" y="5025078"/>
            <a:ext cx="4006168" cy="38442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spc="300" dirty="0">
                <a:latin typeface="Kelson Sans" panose="02000500000000000000" pitchFamily="50" charset="0"/>
                <a:ea typeface="Lato" panose="020F0502020204030203" pitchFamily="34" charset="0"/>
                <a:cs typeface="Lato" panose="020F0502020204030203" pitchFamily="34" charset="0"/>
              </a:rPr>
              <a:t>Software Development Life Cycle (SDLC)</a:t>
            </a:r>
            <a:endParaRPr lang="id-ID" sz="2400" spc="300" dirty="0">
              <a:latin typeface="Kelson Sans" panose="02000500000000000000" pitchFamily="50" charset="0"/>
              <a:ea typeface="Lato" panose="020F0502020204030203" pitchFamily="34" charset="0"/>
              <a:cs typeface="Lato" panose="020F0502020204030203" pitchFamily="34" charset="0"/>
            </a:endParaRPr>
          </a:p>
        </p:txBody>
      </p:sp>
      <p:pic>
        <p:nvPicPr>
          <p:cNvPr id="26" name="Picture 25">
            <a:extLst>
              <a:ext uri="{FF2B5EF4-FFF2-40B4-BE49-F238E27FC236}">
                <a16:creationId xmlns:a16="http://schemas.microsoft.com/office/drawing/2014/main" xmlns="" id="{53C73BBB-AA58-4CB5-96B0-03C576630F5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6371" y="3889008"/>
            <a:ext cx="502920" cy="502920"/>
          </a:xfrm>
          <a:prstGeom prst="rect">
            <a:avLst/>
          </a:prstGeom>
        </p:spPr>
      </p:pic>
    </p:spTree>
    <p:extLst>
      <p:ext uri="{BB962C8B-B14F-4D97-AF65-F5344CB8AC3E}">
        <p14:creationId xmlns:p14="http://schemas.microsoft.com/office/powerpoint/2010/main" val="887350232"/>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838"/>
            <a:ext cx="12192000" cy="686783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9" name="Rectangle 8">
            <a:extLst>
              <a:ext uri="{FF2B5EF4-FFF2-40B4-BE49-F238E27FC236}">
                <a16:creationId xmlns:a16="http://schemas.microsoft.com/office/drawing/2014/main" xmlns="" id="{E5474D70-56FB-4697-94A3-5106932EB2CC}"/>
              </a:ext>
            </a:extLst>
          </p:cNvPr>
          <p:cNvSpPr/>
          <p:nvPr/>
        </p:nvSpPr>
        <p:spPr>
          <a:xfrm>
            <a:off x="2341328" y="1183235"/>
            <a:ext cx="7270976" cy="427455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a:extLst>
              <a:ext uri="{FF2B5EF4-FFF2-40B4-BE49-F238E27FC236}">
                <a16:creationId xmlns:a16="http://schemas.microsoft.com/office/drawing/2014/main" xmlns="" id="{7537781D-E427-4303-B5EA-26D8F5872485}"/>
              </a:ext>
            </a:extLst>
          </p:cNvPr>
          <p:cNvSpPr/>
          <p:nvPr/>
        </p:nvSpPr>
        <p:spPr>
          <a:xfrm>
            <a:off x="2579695" y="1400210"/>
            <a:ext cx="7270976" cy="427455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TextBox 10">
            <a:extLst>
              <a:ext uri="{FF2B5EF4-FFF2-40B4-BE49-F238E27FC236}">
                <a16:creationId xmlns:a16="http://schemas.microsoft.com/office/drawing/2014/main" xmlns="" id="{1FD2D33B-7376-4FAA-9C2A-97B7C3CCB8CB}"/>
              </a:ext>
            </a:extLst>
          </p:cNvPr>
          <p:cNvSpPr txBox="1"/>
          <p:nvPr/>
        </p:nvSpPr>
        <p:spPr>
          <a:xfrm>
            <a:off x="4328689" y="2614157"/>
            <a:ext cx="3534622" cy="1846659"/>
          </a:xfrm>
          <a:prstGeom prst="rect">
            <a:avLst/>
          </a:prstGeom>
          <a:noFill/>
        </p:spPr>
        <p:txBody>
          <a:bodyPr wrap="none" lIns="0" tIns="0" rIns="0" bIns="0" rtlCol="0">
            <a:spAutoFit/>
          </a:bodyPr>
          <a:lstStyle/>
          <a:p>
            <a:pPr algn="ctr"/>
            <a:r>
              <a:rPr lang="en-US" sz="6000" b="1" dirty="0">
                <a:solidFill>
                  <a:schemeClr val="bg1"/>
                </a:solidFill>
                <a:latin typeface="Josefin Sans" panose="00000500000000000000" pitchFamily="2" charset="0"/>
                <a:ea typeface="Lato Light" panose="020F0502020204030203" pitchFamily="34" charset="0"/>
                <a:cs typeface="Lato Light" panose="020F0502020204030203" pitchFamily="34" charset="0"/>
              </a:rPr>
              <a:t>MOCKUP</a:t>
            </a:r>
          </a:p>
          <a:p>
            <a:pPr algn="ctr"/>
            <a:r>
              <a:rPr lang="en-US" sz="6000" b="1" dirty="0">
                <a:solidFill>
                  <a:schemeClr val="bg1"/>
                </a:solidFill>
                <a:latin typeface="Josefin Sans" panose="00000500000000000000" pitchFamily="2" charset="0"/>
                <a:ea typeface="Lato Light" panose="020F0502020204030203" pitchFamily="34" charset="0"/>
                <a:cs typeface="Lato Light" panose="020F0502020204030203" pitchFamily="34" charset="0"/>
              </a:rPr>
              <a:t>PROJECT</a:t>
            </a:r>
          </a:p>
        </p:txBody>
      </p:sp>
    </p:spTree>
    <p:extLst>
      <p:ext uri="{BB962C8B-B14F-4D97-AF65-F5344CB8AC3E}">
        <p14:creationId xmlns:p14="http://schemas.microsoft.com/office/powerpoint/2010/main" val="3947689860"/>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1311624" y="2821281"/>
            <a:ext cx="3946957" cy="948407"/>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spc="1600" dirty="0">
                <a:latin typeface="Lato Light" panose="020F0502020204030203" pitchFamily="34" charset="0"/>
                <a:ea typeface="Lato Light" panose="020F0502020204030203" pitchFamily="34" charset="0"/>
                <a:cs typeface="Lato Light" panose="020F0502020204030203" pitchFamily="34" charset="0"/>
              </a:rPr>
              <a:t>TAMPILAN</a:t>
            </a:r>
          </a:p>
          <a:p>
            <a:r>
              <a:rPr lang="en-US" sz="2800" b="1" spc="1600" dirty="0">
                <a:latin typeface="Lato Black" panose="020F0A02020204030203" pitchFamily="34" charset="0"/>
                <a:ea typeface="Lato Light" panose="020F0502020204030203" pitchFamily="34" charset="0"/>
                <a:cs typeface="Lato Light" panose="020F0502020204030203" pitchFamily="34" charset="0"/>
              </a:rPr>
              <a:t>LOGIN</a:t>
            </a:r>
            <a:endParaRPr lang="id-ID" sz="2800" b="1" spc="1600" dirty="0">
              <a:latin typeface="Lato Black" panose="020F0A02020204030203" pitchFamily="34" charset="0"/>
              <a:ea typeface="Lato Light" panose="020F0502020204030203" pitchFamily="34" charset="0"/>
              <a:cs typeface="Lato Light" panose="020F0502020204030203" pitchFamily="34" charset="0"/>
            </a:endParaRPr>
          </a:p>
        </p:txBody>
      </p:sp>
      <p:grpSp>
        <p:nvGrpSpPr>
          <p:cNvPr id="2" name="Group 1"/>
          <p:cNvGrpSpPr/>
          <p:nvPr/>
        </p:nvGrpSpPr>
        <p:grpSpPr>
          <a:xfrm>
            <a:off x="5885585" y="892936"/>
            <a:ext cx="3811194" cy="4917121"/>
            <a:chOff x="4486276" y="892936"/>
            <a:chExt cx="3811194" cy="4917121"/>
          </a:xfrm>
        </p:grpSpPr>
        <p:sp>
          <p:nvSpPr>
            <p:cNvPr id="4" name="Rectangle 3"/>
            <p:cNvSpPr/>
            <p:nvPr/>
          </p:nvSpPr>
          <p:spPr>
            <a:xfrm>
              <a:off x="4597758" y="1047940"/>
              <a:ext cx="3699712" cy="476211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ectangle 14"/>
            <p:cNvSpPr/>
            <p:nvPr/>
          </p:nvSpPr>
          <p:spPr>
            <a:xfrm flipV="1">
              <a:off x="4486276" y="892936"/>
              <a:ext cx="325620" cy="31000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5" name="Picture 4">
            <a:extLst>
              <a:ext uri="{FF2B5EF4-FFF2-40B4-BE49-F238E27FC236}">
                <a16:creationId xmlns:a16="http://schemas.microsoft.com/office/drawing/2014/main" xmlns="" id="{118F111F-2BEE-435F-B982-66D1A21CB743}"/>
              </a:ext>
            </a:extLst>
          </p:cNvPr>
          <p:cNvPicPr>
            <a:picLocks noChangeAspect="1"/>
          </p:cNvPicPr>
          <p:nvPr/>
        </p:nvPicPr>
        <p:blipFill>
          <a:blip r:embed="rId2"/>
          <a:stretch>
            <a:fillRect/>
          </a:stretch>
        </p:blipFill>
        <p:spPr>
          <a:xfrm>
            <a:off x="6841227" y="319596"/>
            <a:ext cx="3269203" cy="6538404"/>
          </a:xfrm>
          <a:prstGeom prst="rect">
            <a:avLst/>
          </a:prstGeom>
        </p:spPr>
      </p:pic>
      <p:sp>
        <p:nvSpPr>
          <p:cNvPr id="14" name="Rectangle 13">
            <a:extLst>
              <a:ext uri="{FF2B5EF4-FFF2-40B4-BE49-F238E27FC236}">
                <a16:creationId xmlns:a16="http://schemas.microsoft.com/office/drawing/2014/main" xmlns="" id="{17685D7F-A210-45C1-AB9D-43B9F79DBD36}"/>
              </a:ext>
            </a:extLst>
          </p:cNvPr>
          <p:cNvSpPr/>
          <p:nvPr/>
        </p:nvSpPr>
        <p:spPr>
          <a:xfrm>
            <a:off x="10111409" y="198783"/>
            <a:ext cx="2040835" cy="72886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9745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235526" y="2821281"/>
            <a:ext cx="4995346" cy="948407"/>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spc="1600" dirty="0">
                <a:latin typeface="Lato Light" panose="020F0502020204030203" pitchFamily="34" charset="0"/>
                <a:ea typeface="Lato Light" panose="020F0502020204030203" pitchFamily="34" charset="0"/>
                <a:cs typeface="Lato Light" panose="020F0502020204030203" pitchFamily="34" charset="0"/>
              </a:rPr>
              <a:t>TAMPILAN</a:t>
            </a:r>
          </a:p>
          <a:p>
            <a:r>
              <a:rPr lang="en-US" sz="2800" b="1" spc="1600" dirty="0">
                <a:latin typeface="Lato Black" panose="020F0A02020204030203" pitchFamily="34" charset="0"/>
                <a:ea typeface="Lato Light" panose="020F0502020204030203" pitchFamily="34" charset="0"/>
                <a:cs typeface="Lato Light" panose="020F0502020204030203" pitchFamily="34" charset="0"/>
              </a:rPr>
              <a:t>MENU UTAMA</a:t>
            </a:r>
            <a:endParaRPr lang="id-ID" sz="2800" b="1" spc="1600" dirty="0">
              <a:latin typeface="Lato Black" panose="020F0A02020204030203" pitchFamily="34" charset="0"/>
              <a:ea typeface="Lato Light" panose="020F0502020204030203" pitchFamily="34" charset="0"/>
              <a:cs typeface="Lato Light" panose="020F0502020204030203" pitchFamily="34" charset="0"/>
            </a:endParaRPr>
          </a:p>
        </p:txBody>
      </p:sp>
      <p:grpSp>
        <p:nvGrpSpPr>
          <p:cNvPr id="2" name="Group 1"/>
          <p:cNvGrpSpPr/>
          <p:nvPr/>
        </p:nvGrpSpPr>
        <p:grpSpPr>
          <a:xfrm>
            <a:off x="4793673" y="892936"/>
            <a:ext cx="4903106" cy="4917121"/>
            <a:chOff x="4486276" y="892936"/>
            <a:chExt cx="3811194" cy="4917121"/>
          </a:xfrm>
        </p:grpSpPr>
        <p:sp>
          <p:nvSpPr>
            <p:cNvPr id="4" name="Rectangle 3"/>
            <p:cNvSpPr/>
            <p:nvPr/>
          </p:nvSpPr>
          <p:spPr>
            <a:xfrm>
              <a:off x="4597758" y="1047940"/>
              <a:ext cx="3699712" cy="476211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ectangle 14"/>
            <p:cNvSpPr/>
            <p:nvPr/>
          </p:nvSpPr>
          <p:spPr>
            <a:xfrm flipV="1">
              <a:off x="4486276" y="892936"/>
              <a:ext cx="325620" cy="31000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4" name="Rectangle 13">
            <a:extLst>
              <a:ext uri="{FF2B5EF4-FFF2-40B4-BE49-F238E27FC236}">
                <a16:creationId xmlns:a16="http://schemas.microsoft.com/office/drawing/2014/main" xmlns="" id="{17685D7F-A210-45C1-AB9D-43B9F79DBD36}"/>
              </a:ext>
            </a:extLst>
          </p:cNvPr>
          <p:cNvSpPr/>
          <p:nvPr/>
        </p:nvSpPr>
        <p:spPr>
          <a:xfrm>
            <a:off x="10111409" y="198783"/>
            <a:ext cx="2040835" cy="72886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xmlns="" id="{E3FFE6D5-8871-429F-9EA1-A47ED0E1F3C4}"/>
              </a:ext>
            </a:extLst>
          </p:cNvPr>
          <p:cNvPicPr>
            <a:picLocks noChangeAspect="1"/>
          </p:cNvPicPr>
          <p:nvPr/>
        </p:nvPicPr>
        <p:blipFill>
          <a:blip r:embed="rId2"/>
          <a:stretch>
            <a:fillRect/>
          </a:stretch>
        </p:blipFill>
        <p:spPr>
          <a:xfrm>
            <a:off x="5363650" y="1450897"/>
            <a:ext cx="6592824" cy="3689174"/>
          </a:xfrm>
          <a:prstGeom prst="rect">
            <a:avLst/>
          </a:prstGeom>
        </p:spPr>
      </p:pic>
    </p:spTree>
    <p:extLst>
      <p:ext uri="{BB962C8B-B14F-4D97-AF65-F5344CB8AC3E}">
        <p14:creationId xmlns:p14="http://schemas.microsoft.com/office/powerpoint/2010/main" val="1201538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235526" y="2821281"/>
            <a:ext cx="4995346" cy="948407"/>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spc="1600" dirty="0">
                <a:latin typeface="Lato Light" panose="020F0502020204030203" pitchFamily="34" charset="0"/>
                <a:ea typeface="Lato Light" panose="020F0502020204030203" pitchFamily="34" charset="0"/>
                <a:cs typeface="Lato Light" panose="020F0502020204030203" pitchFamily="34" charset="0"/>
              </a:rPr>
              <a:t>TAMPILAN</a:t>
            </a:r>
          </a:p>
          <a:p>
            <a:r>
              <a:rPr lang="en-US" sz="2800" b="1" spc="1600" dirty="0">
                <a:latin typeface="Lato Black" panose="020F0A02020204030203" pitchFamily="34" charset="0"/>
                <a:ea typeface="Lato Light" panose="020F0502020204030203" pitchFamily="34" charset="0"/>
                <a:cs typeface="Lato Light" panose="020F0502020204030203" pitchFamily="34" charset="0"/>
              </a:rPr>
              <a:t>TRANSAKSI</a:t>
            </a:r>
            <a:endParaRPr lang="id-ID" sz="2800" b="1" spc="1600" dirty="0">
              <a:latin typeface="Lato Black" panose="020F0A02020204030203" pitchFamily="34" charset="0"/>
              <a:ea typeface="Lato Light" panose="020F0502020204030203" pitchFamily="34" charset="0"/>
              <a:cs typeface="Lato Light" panose="020F0502020204030203" pitchFamily="34" charset="0"/>
            </a:endParaRPr>
          </a:p>
        </p:txBody>
      </p:sp>
      <p:grpSp>
        <p:nvGrpSpPr>
          <p:cNvPr id="2" name="Group 1"/>
          <p:cNvGrpSpPr/>
          <p:nvPr/>
        </p:nvGrpSpPr>
        <p:grpSpPr>
          <a:xfrm>
            <a:off x="4793673" y="892936"/>
            <a:ext cx="4903106" cy="4917121"/>
            <a:chOff x="4486276" y="892936"/>
            <a:chExt cx="3811194" cy="4917121"/>
          </a:xfrm>
        </p:grpSpPr>
        <p:sp>
          <p:nvSpPr>
            <p:cNvPr id="4" name="Rectangle 3"/>
            <p:cNvSpPr/>
            <p:nvPr/>
          </p:nvSpPr>
          <p:spPr>
            <a:xfrm>
              <a:off x="4597758" y="1047940"/>
              <a:ext cx="3699712" cy="476211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ectangle 14"/>
            <p:cNvSpPr/>
            <p:nvPr/>
          </p:nvSpPr>
          <p:spPr>
            <a:xfrm flipV="1">
              <a:off x="4486276" y="892936"/>
              <a:ext cx="325620" cy="31000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4" name="Rectangle 13">
            <a:extLst>
              <a:ext uri="{FF2B5EF4-FFF2-40B4-BE49-F238E27FC236}">
                <a16:creationId xmlns:a16="http://schemas.microsoft.com/office/drawing/2014/main" xmlns="" id="{17685D7F-A210-45C1-AB9D-43B9F79DBD36}"/>
              </a:ext>
            </a:extLst>
          </p:cNvPr>
          <p:cNvSpPr/>
          <p:nvPr/>
        </p:nvSpPr>
        <p:spPr>
          <a:xfrm>
            <a:off x="10111409" y="198783"/>
            <a:ext cx="2040835" cy="72886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xmlns="" id="{B7C9E914-5892-4DB1-9B3F-812962FED6E0}"/>
              </a:ext>
            </a:extLst>
          </p:cNvPr>
          <p:cNvPicPr>
            <a:picLocks noChangeAspect="1"/>
          </p:cNvPicPr>
          <p:nvPr/>
        </p:nvPicPr>
        <p:blipFill>
          <a:blip r:embed="rId2"/>
          <a:stretch>
            <a:fillRect/>
          </a:stretch>
        </p:blipFill>
        <p:spPr>
          <a:xfrm>
            <a:off x="5363106" y="1468582"/>
            <a:ext cx="6593368" cy="3643745"/>
          </a:xfrm>
          <a:prstGeom prst="rect">
            <a:avLst/>
          </a:prstGeom>
        </p:spPr>
      </p:pic>
    </p:spTree>
    <p:extLst>
      <p:ext uri="{BB962C8B-B14F-4D97-AF65-F5344CB8AC3E}">
        <p14:creationId xmlns:p14="http://schemas.microsoft.com/office/powerpoint/2010/main" val="2877243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235526" y="2821281"/>
            <a:ext cx="4995346" cy="948407"/>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spc="1600" dirty="0">
                <a:latin typeface="Lato Light" panose="020F0502020204030203" pitchFamily="34" charset="0"/>
                <a:ea typeface="Lato Light" panose="020F0502020204030203" pitchFamily="34" charset="0"/>
                <a:cs typeface="Lato Light" panose="020F0502020204030203" pitchFamily="34" charset="0"/>
              </a:rPr>
              <a:t>TAMPILAN</a:t>
            </a:r>
          </a:p>
          <a:p>
            <a:r>
              <a:rPr lang="en-US" sz="2800" b="1" spc="1600" dirty="0">
                <a:latin typeface="Lato Black" panose="020F0A02020204030203" pitchFamily="34" charset="0"/>
                <a:ea typeface="Lato Light" panose="020F0502020204030203" pitchFamily="34" charset="0"/>
                <a:cs typeface="Lato Light" panose="020F0502020204030203" pitchFamily="34" charset="0"/>
              </a:rPr>
              <a:t>REFUND</a:t>
            </a:r>
            <a:endParaRPr lang="id-ID" sz="2800" b="1" spc="1600" dirty="0">
              <a:latin typeface="Lato Black" panose="020F0A02020204030203" pitchFamily="34" charset="0"/>
              <a:ea typeface="Lato Light" panose="020F0502020204030203" pitchFamily="34" charset="0"/>
              <a:cs typeface="Lato Light" panose="020F0502020204030203" pitchFamily="34" charset="0"/>
            </a:endParaRPr>
          </a:p>
        </p:txBody>
      </p:sp>
      <p:grpSp>
        <p:nvGrpSpPr>
          <p:cNvPr id="2" name="Group 1"/>
          <p:cNvGrpSpPr/>
          <p:nvPr/>
        </p:nvGrpSpPr>
        <p:grpSpPr>
          <a:xfrm>
            <a:off x="4793673" y="892936"/>
            <a:ext cx="4903106" cy="4917121"/>
            <a:chOff x="4486276" y="892936"/>
            <a:chExt cx="3811194" cy="4917121"/>
          </a:xfrm>
        </p:grpSpPr>
        <p:sp>
          <p:nvSpPr>
            <p:cNvPr id="4" name="Rectangle 3"/>
            <p:cNvSpPr/>
            <p:nvPr/>
          </p:nvSpPr>
          <p:spPr>
            <a:xfrm>
              <a:off x="4597758" y="1047940"/>
              <a:ext cx="3699712" cy="476211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ectangle 14"/>
            <p:cNvSpPr/>
            <p:nvPr/>
          </p:nvSpPr>
          <p:spPr>
            <a:xfrm flipV="1">
              <a:off x="4486276" y="892936"/>
              <a:ext cx="325620" cy="31000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4" name="Rectangle 13">
            <a:extLst>
              <a:ext uri="{FF2B5EF4-FFF2-40B4-BE49-F238E27FC236}">
                <a16:creationId xmlns:a16="http://schemas.microsoft.com/office/drawing/2014/main" xmlns="" id="{17685D7F-A210-45C1-AB9D-43B9F79DBD36}"/>
              </a:ext>
            </a:extLst>
          </p:cNvPr>
          <p:cNvSpPr/>
          <p:nvPr/>
        </p:nvSpPr>
        <p:spPr>
          <a:xfrm>
            <a:off x="10111409" y="198783"/>
            <a:ext cx="2040835" cy="72886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xmlns="" id="{3AFF9ABE-8195-4406-9A0E-8ECF6094D61E}"/>
              </a:ext>
            </a:extLst>
          </p:cNvPr>
          <p:cNvPicPr>
            <a:picLocks noChangeAspect="1"/>
          </p:cNvPicPr>
          <p:nvPr/>
        </p:nvPicPr>
        <p:blipFill>
          <a:blip r:embed="rId2"/>
          <a:stretch>
            <a:fillRect/>
          </a:stretch>
        </p:blipFill>
        <p:spPr>
          <a:xfrm>
            <a:off x="5363650" y="1473611"/>
            <a:ext cx="6592824" cy="3643745"/>
          </a:xfrm>
          <a:prstGeom prst="rect">
            <a:avLst/>
          </a:prstGeom>
        </p:spPr>
      </p:pic>
    </p:spTree>
    <p:extLst>
      <p:ext uri="{BB962C8B-B14F-4D97-AF65-F5344CB8AC3E}">
        <p14:creationId xmlns:p14="http://schemas.microsoft.com/office/powerpoint/2010/main" val="110045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235526" y="2821281"/>
            <a:ext cx="4995346" cy="948407"/>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spc="1600" dirty="0">
                <a:latin typeface="Lato Light" panose="020F0502020204030203" pitchFamily="34" charset="0"/>
                <a:ea typeface="Lato Light" panose="020F0502020204030203" pitchFamily="34" charset="0"/>
                <a:cs typeface="Lato Light" panose="020F0502020204030203" pitchFamily="34" charset="0"/>
              </a:rPr>
              <a:t>TAMPILAN</a:t>
            </a:r>
          </a:p>
          <a:p>
            <a:r>
              <a:rPr lang="en-US" sz="2800" b="1" spc="1600" dirty="0">
                <a:latin typeface="Lato Black" panose="020F0A02020204030203" pitchFamily="34" charset="0"/>
                <a:ea typeface="Lato Light" panose="020F0502020204030203" pitchFamily="34" charset="0"/>
                <a:cs typeface="Lato Light" panose="020F0502020204030203" pitchFamily="34" charset="0"/>
              </a:rPr>
              <a:t>PEGAWAI</a:t>
            </a:r>
            <a:endParaRPr lang="id-ID" sz="2800" b="1" spc="1600" dirty="0">
              <a:latin typeface="Lato Black" panose="020F0A02020204030203" pitchFamily="34" charset="0"/>
              <a:ea typeface="Lato Light" panose="020F0502020204030203" pitchFamily="34" charset="0"/>
              <a:cs typeface="Lato Light" panose="020F0502020204030203" pitchFamily="34" charset="0"/>
            </a:endParaRPr>
          </a:p>
        </p:txBody>
      </p:sp>
      <p:grpSp>
        <p:nvGrpSpPr>
          <p:cNvPr id="2" name="Group 1"/>
          <p:cNvGrpSpPr/>
          <p:nvPr/>
        </p:nvGrpSpPr>
        <p:grpSpPr>
          <a:xfrm>
            <a:off x="4793673" y="892936"/>
            <a:ext cx="4903106" cy="4917121"/>
            <a:chOff x="4486276" y="892936"/>
            <a:chExt cx="3811194" cy="4917121"/>
          </a:xfrm>
        </p:grpSpPr>
        <p:sp>
          <p:nvSpPr>
            <p:cNvPr id="4" name="Rectangle 3"/>
            <p:cNvSpPr/>
            <p:nvPr/>
          </p:nvSpPr>
          <p:spPr>
            <a:xfrm>
              <a:off x="4597758" y="1047940"/>
              <a:ext cx="3699712" cy="476211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ectangle 14"/>
            <p:cNvSpPr/>
            <p:nvPr/>
          </p:nvSpPr>
          <p:spPr>
            <a:xfrm flipV="1">
              <a:off x="4486276" y="892936"/>
              <a:ext cx="325620" cy="31000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4" name="Rectangle 13">
            <a:extLst>
              <a:ext uri="{FF2B5EF4-FFF2-40B4-BE49-F238E27FC236}">
                <a16:creationId xmlns:a16="http://schemas.microsoft.com/office/drawing/2014/main" xmlns="" id="{17685D7F-A210-45C1-AB9D-43B9F79DBD36}"/>
              </a:ext>
            </a:extLst>
          </p:cNvPr>
          <p:cNvSpPr/>
          <p:nvPr/>
        </p:nvSpPr>
        <p:spPr>
          <a:xfrm>
            <a:off x="10111409" y="198783"/>
            <a:ext cx="2040835" cy="72886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xmlns="" id="{D5381A6A-C2FB-473C-9524-458816406E13}"/>
              </a:ext>
            </a:extLst>
          </p:cNvPr>
          <p:cNvPicPr>
            <a:picLocks noChangeAspect="1"/>
          </p:cNvPicPr>
          <p:nvPr/>
        </p:nvPicPr>
        <p:blipFill>
          <a:blip r:embed="rId2"/>
          <a:stretch>
            <a:fillRect/>
          </a:stretch>
        </p:blipFill>
        <p:spPr>
          <a:xfrm>
            <a:off x="5363650" y="1473612"/>
            <a:ext cx="6592824" cy="3643744"/>
          </a:xfrm>
          <a:prstGeom prst="rect">
            <a:avLst/>
          </a:prstGeom>
        </p:spPr>
      </p:pic>
    </p:spTree>
    <p:extLst>
      <p:ext uri="{BB962C8B-B14F-4D97-AF65-F5344CB8AC3E}">
        <p14:creationId xmlns:p14="http://schemas.microsoft.com/office/powerpoint/2010/main" val="956685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235526" y="2821281"/>
            <a:ext cx="4995346" cy="948407"/>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spc="1600" dirty="0">
                <a:latin typeface="Lato Light" panose="020F0502020204030203" pitchFamily="34" charset="0"/>
                <a:ea typeface="Lato Light" panose="020F0502020204030203" pitchFamily="34" charset="0"/>
                <a:cs typeface="Lato Light" panose="020F0502020204030203" pitchFamily="34" charset="0"/>
              </a:rPr>
              <a:t>TAMPILAN</a:t>
            </a:r>
          </a:p>
          <a:p>
            <a:r>
              <a:rPr lang="en-US" sz="2800" b="1" spc="1600" dirty="0">
                <a:latin typeface="Lato Black" panose="020F0A02020204030203" pitchFamily="34" charset="0"/>
                <a:ea typeface="Lato Light" panose="020F0502020204030203" pitchFamily="34" charset="0"/>
                <a:cs typeface="Lato Light" panose="020F0502020204030203" pitchFamily="34" charset="0"/>
              </a:rPr>
              <a:t>MENU</a:t>
            </a:r>
            <a:endParaRPr lang="id-ID" sz="2800" b="1" spc="1600" dirty="0">
              <a:latin typeface="Lato Black" panose="020F0A02020204030203" pitchFamily="34" charset="0"/>
              <a:ea typeface="Lato Light" panose="020F0502020204030203" pitchFamily="34" charset="0"/>
              <a:cs typeface="Lato Light" panose="020F0502020204030203" pitchFamily="34" charset="0"/>
            </a:endParaRPr>
          </a:p>
        </p:txBody>
      </p:sp>
      <p:grpSp>
        <p:nvGrpSpPr>
          <p:cNvPr id="2" name="Group 1"/>
          <p:cNvGrpSpPr/>
          <p:nvPr/>
        </p:nvGrpSpPr>
        <p:grpSpPr>
          <a:xfrm>
            <a:off x="4793673" y="892936"/>
            <a:ext cx="4903106" cy="4917121"/>
            <a:chOff x="4486276" y="892936"/>
            <a:chExt cx="3811194" cy="4917121"/>
          </a:xfrm>
        </p:grpSpPr>
        <p:sp>
          <p:nvSpPr>
            <p:cNvPr id="4" name="Rectangle 3"/>
            <p:cNvSpPr/>
            <p:nvPr/>
          </p:nvSpPr>
          <p:spPr>
            <a:xfrm>
              <a:off x="4597758" y="1047940"/>
              <a:ext cx="3699712" cy="476211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ectangle 14"/>
            <p:cNvSpPr/>
            <p:nvPr/>
          </p:nvSpPr>
          <p:spPr>
            <a:xfrm flipV="1">
              <a:off x="4486276" y="892936"/>
              <a:ext cx="325620" cy="31000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4" name="Rectangle 13">
            <a:extLst>
              <a:ext uri="{FF2B5EF4-FFF2-40B4-BE49-F238E27FC236}">
                <a16:creationId xmlns:a16="http://schemas.microsoft.com/office/drawing/2014/main" xmlns="" id="{17685D7F-A210-45C1-AB9D-43B9F79DBD36}"/>
              </a:ext>
            </a:extLst>
          </p:cNvPr>
          <p:cNvSpPr/>
          <p:nvPr/>
        </p:nvSpPr>
        <p:spPr>
          <a:xfrm>
            <a:off x="10111409" y="198783"/>
            <a:ext cx="2040835" cy="72886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xmlns="" id="{425DEC89-EC8F-4C60-A4EF-79C887494890}"/>
              </a:ext>
            </a:extLst>
          </p:cNvPr>
          <p:cNvPicPr>
            <a:picLocks noChangeAspect="1"/>
          </p:cNvPicPr>
          <p:nvPr/>
        </p:nvPicPr>
        <p:blipFill>
          <a:blip r:embed="rId2"/>
          <a:stretch>
            <a:fillRect/>
          </a:stretch>
        </p:blipFill>
        <p:spPr>
          <a:xfrm>
            <a:off x="5363650" y="1473612"/>
            <a:ext cx="6592824" cy="3643744"/>
          </a:xfrm>
          <a:prstGeom prst="rect">
            <a:avLst/>
          </a:prstGeom>
        </p:spPr>
      </p:pic>
    </p:spTree>
    <p:extLst>
      <p:ext uri="{BB962C8B-B14F-4D97-AF65-F5344CB8AC3E}">
        <p14:creationId xmlns:p14="http://schemas.microsoft.com/office/powerpoint/2010/main" val="1053664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235526" y="2821281"/>
            <a:ext cx="4995346" cy="948407"/>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spc="1600" dirty="0">
                <a:latin typeface="Lato Light" panose="020F0502020204030203" pitchFamily="34" charset="0"/>
                <a:ea typeface="Lato Light" panose="020F0502020204030203" pitchFamily="34" charset="0"/>
                <a:cs typeface="Lato Light" panose="020F0502020204030203" pitchFamily="34" charset="0"/>
              </a:rPr>
              <a:t>TAMPILAN</a:t>
            </a:r>
          </a:p>
          <a:p>
            <a:r>
              <a:rPr lang="en-US" sz="2800" b="1" spc="1600" dirty="0">
                <a:latin typeface="Lato Black" panose="020F0A02020204030203" pitchFamily="34" charset="0"/>
                <a:ea typeface="Lato Light" panose="020F0502020204030203" pitchFamily="34" charset="0"/>
                <a:cs typeface="Lato Light" panose="020F0502020204030203" pitchFamily="34" charset="0"/>
              </a:rPr>
              <a:t>KONTER</a:t>
            </a:r>
            <a:endParaRPr lang="id-ID" sz="2800" b="1" spc="1600" dirty="0">
              <a:latin typeface="Lato Black" panose="020F0A02020204030203" pitchFamily="34" charset="0"/>
              <a:ea typeface="Lato Light" panose="020F0502020204030203" pitchFamily="34" charset="0"/>
              <a:cs typeface="Lato Light" panose="020F0502020204030203" pitchFamily="34" charset="0"/>
            </a:endParaRPr>
          </a:p>
        </p:txBody>
      </p:sp>
      <p:grpSp>
        <p:nvGrpSpPr>
          <p:cNvPr id="2" name="Group 1"/>
          <p:cNvGrpSpPr/>
          <p:nvPr/>
        </p:nvGrpSpPr>
        <p:grpSpPr>
          <a:xfrm>
            <a:off x="4793673" y="892936"/>
            <a:ext cx="4903106" cy="4917121"/>
            <a:chOff x="4486276" y="892936"/>
            <a:chExt cx="3811194" cy="4917121"/>
          </a:xfrm>
        </p:grpSpPr>
        <p:sp>
          <p:nvSpPr>
            <p:cNvPr id="4" name="Rectangle 3"/>
            <p:cNvSpPr/>
            <p:nvPr/>
          </p:nvSpPr>
          <p:spPr>
            <a:xfrm>
              <a:off x="4597758" y="1047940"/>
              <a:ext cx="3699712" cy="476211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ectangle 14"/>
            <p:cNvSpPr/>
            <p:nvPr/>
          </p:nvSpPr>
          <p:spPr>
            <a:xfrm flipV="1">
              <a:off x="4486276" y="892936"/>
              <a:ext cx="325620" cy="31000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4" name="Rectangle 13">
            <a:extLst>
              <a:ext uri="{FF2B5EF4-FFF2-40B4-BE49-F238E27FC236}">
                <a16:creationId xmlns:a16="http://schemas.microsoft.com/office/drawing/2014/main" xmlns="" id="{17685D7F-A210-45C1-AB9D-43B9F79DBD36}"/>
              </a:ext>
            </a:extLst>
          </p:cNvPr>
          <p:cNvSpPr/>
          <p:nvPr/>
        </p:nvSpPr>
        <p:spPr>
          <a:xfrm>
            <a:off x="10111409" y="198783"/>
            <a:ext cx="2040835" cy="72886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xmlns="" id="{5EE93B91-5C02-47E3-A7F0-C86BBF4832BF}"/>
              </a:ext>
            </a:extLst>
          </p:cNvPr>
          <p:cNvPicPr>
            <a:picLocks noChangeAspect="1"/>
          </p:cNvPicPr>
          <p:nvPr/>
        </p:nvPicPr>
        <p:blipFill>
          <a:blip r:embed="rId2"/>
          <a:stretch>
            <a:fillRect/>
          </a:stretch>
        </p:blipFill>
        <p:spPr>
          <a:xfrm>
            <a:off x="5363650" y="1473612"/>
            <a:ext cx="6592824" cy="3643744"/>
          </a:xfrm>
          <a:prstGeom prst="rect">
            <a:avLst/>
          </a:prstGeom>
        </p:spPr>
      </p:pic>
    </p:spTree>
    <p:extLst>
      <p:ext uri="{BB962C8B-B14F-4D97-AF65-F5344CB8AC3E}">
        <p14:creationId xmlns:p14="http://schemas.microsoft.com/office/powerpoint/2010/main" val="782497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235526" y="2821281"/>
            <a:ext cx="4995346" cy="948407"/>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spc="1600" dirty="0">
                <a:latin typeface="Lato Light" panose="020F0502020204030203" pitchFamily="34" charset="0"/>
                <a:ea typeface="Lato Light" panose="020F0502020204030203" pitchFamily="34" charset="0"/>
                <a:cs typeface="Lato Light" panose="020F0502020204030203" pitchFamily="34" charset="0"/>
              </a:rPr>
              <a:t>TAMPILAN</a:t>
            </a:r>
          </a:p>
          <a:p>
            <a:r>
              <a:rPr lang="en-US" sz="2800" b="1" spc="1600" dirty="0">
                <a:latin typeface="Lato Black" panose="020F0A02020204030203" pitchFamily="34" charset="0"/>
                <a:ea typeface="Lato Light" panose="020F0502020204030203" pitchFamily="34" charset="0"/>
                <a:cs typeface="Lato Light" panose="020F0502020204030203" pitchFamily="34" charset="0"/>
              </a:rPr>
              <a:t>LAPORAN</a:t>
            </a:r>
            <a:endParaRPr lang="id-ID" sz="2800" b="1" spc="1600" dirty="0">
              <a:latin typeface="Lato Black" panose="020F0A02020204030203" pitchFamily="34" charset="0"/>
              <a:ea typeface="Lato Light" panose="020F0502020204030203" pitchFamily="34" charset="0"/>
              <a:cs typeface="Lato Light" panose="020F0502020204030203" pitchFamily="34" charset="0"/>
            </a:endParaRPr>
          </a:p>
        </p:txBody>
      </p:sp>
      <p:grpSp>
        <p:nvGrpSpPr>
          <p:cNvPr id="2" name="Group 1"/>
          <p:cNvGrpSpPr/>
          <p:nvPr/>
        </p:nvGrpSpPr>
        <p:grpSpPr>
          <a:xfrm>
            <a:off x="4793673" y="892936"/>
            <a:ext cx="4903106" cy="4917121"/>
            <a:chOff x="4486276" y="892936"/>
            <a:chExt cx="3811194" cy="4917121"/>
          </a:xfrm>
        </p:grpSpPr>
        <p:sp>
          <p:nvSpPr>
            <p:cNvPr id="4" name="Rectangle 3"/>
            <p:cNvSpPr/>
            <p:nvPr/>
          </p:nvSpPr>
          <p:spPr>
            <a:xfrm>
              <a:off x="4597758" y="1047940"/>
              <a:ext cx="3699712" cy="476211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ectangle 14"/>
            <p:cNvSpPr/>
            <p:nvPr/>
          </p:nvSpPr>
          <p:spPr>
            <a:xfrm flipV="1">
              <a:off x="4486276" y="892936"/>
              <a:ext cx="325620" cy="31000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4" name="Rectangle 13">
            <a:extLst>
              <a:ext uri="{FF2B5EF4-FFF2-40B4-BE49-F238E27FC236}">
                <a16:creationId xmlns:a16="http://schemas.microsoft.com/office/drawing/2014/main" xmlns="" id="{17685D7F-A210-45C1-AB9D-43B9F79DBD36}"/>
              </a:ext>
            </a:extLst>
          </p:cNvPr>
          <p:cNvSpPr/>
          <p:nvPr/>
        </p:nvSpPr>
        <p:spPr>
          <a:xfrm>
            <a:off x="10111409" y="198783"/>
            <a:ext cx="2040835" cy="72886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xmlns="" id="{5EE93B91-5C02-47E3-A7F0-C86BBF4832BF}"/>
              </a:ext>
            </a:extLst>
          </p:cNvPr>
          <p:cNvPicPr>
            <a:picLocks noChangeAspect="1"/>
          </p:cNvPicPr>
          <p:nvPr/>
        </p:nvPicPr>
        <p:blipFill>
          <a:blip r:embed="rId2"/>
          <a:stretch>
            <a:fillRect/>
          </a:stretch>
        </p:blipFill>
        <p:spPr>
          <a:xfrm>
            <a:off x="5363650" y="1473612"/>
            <a:ext cx="6592824" cy="3643744"/>
          </a:xfrm>
          <a:prstGeom prst="rect">
            <a:avLst/>
          </a:prstGeom>
        </p:spPr>
      </p:pic>
    </p:spTree>
    <p:extLst>
      <p:ext uri="{BB962C8B-B14F-4D97-AF65-F5344CB8AC3E}">
        <p14:creationId xmlns:p14="http://schemas.microsoft.com/office/powerpoint/2010/main" val="3493756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235526" y="2821281"/>
            <a:ext cx="4995346" cy="948407"/>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spc="1600" dirty="0">
                <a:latin typeface="Lato Light" panose="020F0502020204030203" pitchFamily="34" charset="0"/>
                <a:ea typeface="Lato Light" panose="020F0502020204030203" pitchFamily="34" charset="0"/>
                <a:cs typeface="Lato Light" panose="020F0502020204030203" pitchFamily="34" charset="0"/>
              </a:rPr>
              <a:t>TAMPILAN</a:t>
            </a:r>
          </a:p>
          <a:p>
            <a:r>
              <a:rPr lang="en-US" sz="2800" b="1" spc="1600" dirty="0">
                <a:latin typeface="Lato Black" panose="020F0A02020204030203" pitchFamily="34" charset="0"/>
                <a:ea typeface="Lato Light" panose="020F0502020204030203" pitchFamily="34" charset="0"/>
                <a:cs typeface="Lato Light" panose="020F0502020204030203" pitchFamily="34" charset="0"/>
              </a:rPr>
              <a:t>HELP</a:t>
            </a:r>
            <a:endParaRPr lang="id-ID" sz="2800" b="1" spc="1600" dirty="0">
              <a:latin typeface="Lato Black" panose="020F0A02020204030203" pitchFamily="34" charset="0"/>
              <a:ea typeface="Lato Light" panose="020F0502020204030203" pitchFamily="34" charset="0"/>
              <a:cs typeface="Lato Light" panose="020F0502020204030203" pitchFamily="34" charset="0"/>
            </a:endParaRPr>
          </a:p>
        </p:txBody>
      </p:sp>
      <p:grpSp>
        <p:nvGrpSpPr>
          <p:cNvPr id="2" name="Group 1"/>
          <p:cNvGrpSpPr/>
          <p:nvPr/>
        </p:nvGrpSpPr>
        <p:grpSpPr>
          <a:xfrm>
            <a:off x="4793673" y="892936"/>
            <a:ext cx="4903106" cy="4917121"/>
            <a:chOff x="4486276" y="892936"/>
            <a:chExt cx="3811194" cy="4917121"/>
          </a:xfrm>
        </p:grpSpPr>
        <p:sp>
          <p:nvSpPr>
            <p:cNvPr id="4" name="Rectangle 3"/>
            <p:cNvSpPr/>
            <p:nvPr/>
          </p:nvSpPr>
          <p:spPr>
            <a:xfrm>
              <a:off x="4597758" y="1047940"/>
              <a:ext cx="3699712" cy="476211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ectangle 14"/>
            <p:cNvSpPr/>
            <p:nvPr/>
          </p:nvSpPr>
          <p:spPr>
            <a:xfrm flipV="1">
              <a:off x="4486276" y="892936"/>
              <a:ext cx="325620" cy="31000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4" name="Rectangle 13">
            <a:extLst>
              <a:ext uri="{FF2B5EF4-FFF2-40B4-BE49-F238E27FC236}">
                <a16:creationId xmlns:a16="http://schemas.microsoft.com/office/drawing/2014/main" xmlns="" id="{17685D7F-A210-45C1-AB9D-43B9F79DBD36}"/>
              </a:ext>
            </a:extLst>
          </p:cNvPr>
          <p:cNvSpPr/>
          <p:nvPr/>
        </p:nvSpPr>
        <p:spPr>
          <a:xfrm>
            <a:off x="10111409" y="198783"/>
            <a:ext cx="2040835" cy="72886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xmlns="" id="{5EE93B91-5C02-47E3-A7F0-C86BBF4832BF}"/>
              </a:ext>
            </a:extLst>
          </p:cNvPr>
          <p:cNvPicPr>
            <a:picLocks noChangeAspect="1"/>
          </p:cNvPicPr>
          <p:nvPr/>
        </p:nvPicPr>
        <p:blipFill>
          <a:blip r:embed="rId2"/>
          <a:stretch>
            <a:fillRect/>
          </a:stretch>
        </p:blipFill>
        <p:spPr>
          <a:xfrm>
            <a:off x="5363650" y="1473612"/>
            <a:ext cx="6592824" cy="3643744"/>
          </a:xfrm>
          <a:prstGeom prst="rect">
            <a:avLst/>
          </a:prstGeom>
        </p:spPr>
      </p:pic>
    </p:spTree>
    <p:extLst>
      <p:ext uri="{BB962C8B-B14F-4D97-AF65-F5344CB8AC3E}">
        <p14:creationId xmlns:p14="http://schemas.microsoft.com/office/powerpoint/2010/main" val="1158969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793759" y="2507675"/>
            <a:ext cx="5690172" cy="3048002"/>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a:extLst>
              <a:ext uri="{FF2B5EF4-FFF2-40B4-BE49-F238E27FC236}">
                <a16:creationId xmlns:a16="http://schemas.microsoft.com/office/drawing/2014/main" xmlns="" id="{148189C4-519D-4C1E-8BA4-F3BE22FE0940}"/>
              </a:ext>
            </a:extLst>
          </p:cNvPr>
          <p:cNvSpPr/>
          <p:nvPr/>
        </p:nvSpPr>
        <p:spPr>
          <a:xfrm>
            <a:off x="10111409" y="198783"/>
            <a:ext cx="2040835" cy="72886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a:extLst>
              <a:ext uri="{FF2B5EF4-FFF2-40B4-BE49-F238E27FC236}">
                <a16:creationId xmlns:a16="http://schemas.microsoft.com/office/drawing/2014/main" xmlns="" id="{59DB1692-5C3D-43F9-8815-9ED52727B073}"/>
              </a:ext>
            </a:extLst>
          </p:cNvPr>
          <p:cNvSpPr txBox="1">
            <a:spLocks/>
          </p:cNvSpPr>
          <p:nvPr/>
        </p:nvSpPr>
        <p:spPr>
          <a:xfrm>
            <a:off x="3429867" y="507301"/>
            <a:ext cx="5858739" cy="918807"/>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en-US" spc="2000" dirty="0">
                <a:latin typeface="Kelson Sans" panose="02000500000000000000"/>
                <a:ea typeface="Lato Light" panose="020F0502020204030203" pitchFamily="34" charset="0"/>
                <a:cs typeface="Lato Light" panose="020F0502020204030203" pitchFamily="34" charset="0"/>
              </a:rPr>
              <a:t>TENTANG</a:t>
            </a:r>
            <a:r>
              <a:rPr lang="en-US" b="1" spc="2000" dirty="0">
                <a:latin typeface="Kelson Sans" panose="02000500000000000000"/>
                <a:ea typeface="Lato Light" panose="020F0502020204030203" pitchFamily="34" charset="0"/>
                <a:cs typeface="Lato Light" panose="020F0502020204030203" pitchFamily="34" charset="0"/>
              </a:rPr>
              <a:t> APLIKASI</a:t>
            </a:r>
            <a:endParaRPr lang="id-ID" b="1" spc="2000" dirty="0">
              <a:latin typeface="Kelson Sans" panose="02000500000000000000"/>
              <a:ea typeface="Lato Light" panose="020F0502020204030203" pitchFamily="34" charset="0"/>
              <a:cs typeface="Lato Light" panose="020F0502020204030203" pitchFamily="34" charset="0"/>
            </a:endParaRPr>
          </a:p>
        </p:txBody>
      </p:sp>
      <p:pic>
        <p:nvPicPr>
          <p:cNvPr id="5" name="Picture 4">
            <a:extLst>
              <a:ext uri="{FF2B5EF4-FFF2-40B4-BE49-F238E27FC236}">
                <a16:creationId xmlns:a16="http://schemas.microsoft.com/office/drawing/2014/main" xmlns="" id="{132BBBED-1456-4886-8EFD-13DE760F5A03}"/>
              </a:ext>
            </a:extLst>
          </p:cNvPr>
          <p:cNvPicPr>
            <a:picLocks noChangeAspect="1"/>
          </p:cNvPicPr>
          <p:nvPr/>
        </p:nvPicPr>
        <p:blipFill>
          <a:blip r:embed="rId2">
            <a:duotone>
              <a:schemeClr val="bg2">
                <a:shade val="45000"/>
                <a:satMod val="135000"/>
              </a:schemeClr>
              <a:prstClr val="white"/>
            </a:duotone>
          </a:blip>
          <a:stretch>
            <a:fillRect/>
          </a:stretch>
        </p:blipFill>
        <p:spPr>
          <a:xfrm>
            <a:off x="1050502" y="2722189"/>
            <a:ext cx="5135124" cy="2549702"/>
          </a:xfrm>
          <a:prstGeom prst="rect">
            <a:avLst/>
          </a:prstGeom>
        </p:spPr>
      </p:pic>
      <p:sp>
        <p:nvSpPr>
          <p:cNvPr id="6" name="TextBox 5">
            <a:extLst>
              <a:ext uri="{FF2B5EF4-FFF2-40B4-BE49-F238E27FC236}">
                <a16:creationId xmlns:a16="http://schemas.microsoft.com/office/drawing/2014/main" xmlns="" id="{7E7E55E6-16F4-4B39-81A7-476BF1A44F9D}"/>
              </a:ext>
            </a:extLst>
          </p:cNvPr>
          <p:cNvSpPr txBox="1"/>
          <p:nvPr/>
        </p:nvSpPr>
        <p:spPr>
          <a:xfrm>
            <a:off x="6858002" y="2043312"/>
            <a:ext cx="4641271" cy="1295868"/>
          </a:xfrm>
          <a:prstGeom prst="rect">
            <a:avLst/>
          </a:prstGeom>
          <a:noFill/>
        </p:spPr>
        <p:txBody>
          <a:bodyPr wrap="square" rtlCol="0">
            <a:spAutoFit/>
          </a:bodyPr>
          <a:lstStyle/>
          <a:p>
            <a:pPr algn="just">
              <a:lnSpc>
                <a:spcPct val="150000"/>
              </a:lnSpc>
            </a:pPr>
            <a:r>
              <a:rPr lang="en-US" b="1" dirty="0" err="1">
                <a:latin typeface="Kelson Sans" panose="02000500000000000000"/>
              </a:rPr>
              <a:t>Kayu</a:t>
            </a:r>
            <a:r>
              <a:rPr lang="en-US" b="1" dirty="0">
                <a:latin typeface="Kelson Sans" panose="02000500000000000000"/>
              </a:rPr>
              <a:t> </a:t>
            </a:r>
            <a:r>
              <a:rPr lang="en-US" b="1" dirty="0" err="1">
                <a:latin typeface="Kelson Sans" panose="02000500000000000000"/>
              </a:rPr>
              <a:t>Kayu</a:t>
            </a:r>
            <a:r>
              <a:rPr lang="en-US" b="1" dirty="0">
                <a:latin typeface="Kelson Sans" panose="02000500000000000000"/>
              </a:rPr>
              <a:t> App </a:t>
            </a:r>
            <a:r>
              <a:rPr lang="en-US" dirty="0" err="1">
                <a:latin typeface="Kelson Sans" panose="02000500000000000000"/>
              </a:rPr>
              <a:t>adalah</a:t>
            </a:r>
            <a:r>
              <a:rPr lang="en-US" dirty="0">
                <a:latin typeface="Kelson Sans" panose="02000500000000000000"/>
              </a:rPr>
              <a:t> </a:t>
            </a:r>
            <a:r>
              <a:rPr lang="en-US" dirty="0" err="1">
                <a:latin typeface="Kelson Sans" panose="02000500000000000000"/>
              </a:rPr>
              <a:t>aplikasi</a:t>
            </a:r>
            <a:r>
              <a:rPr lang="en-US" dirty="0">
                <a:latin typeface="Kelson Sans" panose="02000500000000000000"/>
              </a:rPr>
              <a:t> yang </a:t>
            </a:r>
            <a:r>
              <a:rPr lang="en-US" dirty="0" err="1">
                <a:latin typeface="Kelson Sans" panose="02000500000000000000"/>
              </a:rPr>
              <a:t>digunakan</a:t>
            </a:r>
            <a:r>
              <a:rPr lang="en-US" dirty="0">
                <a:latin typeface="Kelson Sans" panose="02000500000000000000"/>
              </a:rPr>
              <a:t> </a:t>
            </a:r>
            <a:r>
              <a:rPr lang="en-US" dirty="0" err="1">
                <a:latin typeface="Kelson Sans" panose="02000500000000000000"/>
              </a:rPr>
              <a:t>untuk</a:t>
            </a:r>
            <a:r>
              <a:rPr lang="en-US" dirty="0">
                <a:latin typeface="Kelson Sans" panose="02000500000000000000"/>
              </a:rPr>
              <a:t> </a:t>
            </a:r>
            <a:r>
              <a:rPr lang="en-US" dirty="0" err="1">
                <a:latin typeface="Kelson Sans" panose="02000500000000000000"/>
              </a:rPr>
              <a:t>membantu</a:t>
            </a:r>
            <a:r>
              <a:rPr lang="en-US" dirty="0">
                <a:latin typeface="Kelson Sans" panose="02000500000000000000"/>
              </a:rPr>
              <a:t> </a:t>
            </a:r>
            <a:r>
              <a:rPr lang="en-US" dirty="0" err="1">
                <a:latin typeface="Kelson Sans" panose="02000500000000000000"/>
              </a:rPr>
              <a:t>transaksi</a:t>
            </a:r>
            <a:r>
              <a:rPr lang="en-US" dirty="0">
                <a:latin typeface="Kelson Sans" panose="02000500000000000000"/>
              </a:rPr>
              <a:t> </a:t>
            </a:r>
            <a:r>
              <a:rPr lang="en-US" dirty="0" err="1">
                <a:latin typeface="Kelson Sans" panose="02000500000000000000"/>
              </a:rPr>
              <a:t>penjualan</a:t>
            </a:r>
            <a:r>
              <a:rPr lang="en-US" dirty="0">
                <a:latin typeface="Kelson Sans" panose="02000500000000000000"/>
              </a:rPr>
              <a:t>. </a:t>
            </a:r>
            <a:r>
              <a:rPr lang="en-US" dirty="0" err="1">
                <a:latin typeface="Kelson Sans" panose="02000500000000000000"/>
              </a:rPr>
              <a:t>Seperti</a:t>
            </a:r>
            <a:r>
              <a:rPr lang="en-US" dirty="0">
                <a:latin typeface="Kelson Sans" panose="02000500000000000000"/>
              </a:rPr>
              <a:t> </a:t>
            </a:r>
            <a:r>
              <a:rPr lang="en-US" dirty="0" err="1">
                <a:latin typeface="Kelson Sans" panose="02000500000000000000"/>
              </a:rPr>
              <a:t>halnya</a:t>
            </a:r>
            <a:r>
              <a:rPr lang="en-US" dirty="0">
                <a:latin typeface="Kelson Sans" panose="02000500000000000000"/>
              </a:rPr>
              <a:t>, </a:t>
            </a:r>
            <a:r>
              <a:rPr lang="en-US" dirty="0" err="1">
                <a:latin typeface="Kelson Sans" panose="02000500000000000000"/>
              </a:rPr>
              <a:t>usaha</a:t>
            </a:r>
            <a:r>
              <a:rPr lang="en-US" dirty="0">
                <a:latin typeface="Kelson Sans" panose="02000500000000000000"/>
              </a:rPr>
              <a:t> retail, </a:t>
            </a:r>
            <a:r>
              <a:rPr lang="en-US" dirty="0" err="1">
                <a:latin typeface="Kelson Sans" panose="02000500000000000000"/>
              </a:rPr>
              <a:t>restoran</a:t>
            </a:r>
            <a:r>
              <a:rPr lang="en-US" dirty="0">
                <a:latin typeface="Kelson Sans" panose="02000500000000000000"/>
              </a:rPr>
              <a:t> </a:t>
            </a:r>
            <a:r>
              <a:rPr lang="en-US" dirty="0" err="1">
                <a:latin typeface="Kelson Sans" panose="02000500000000000000"/>
              </a:rPr>
              <a:t>atau</a:t>
            </a:r>
            <a:r>
              <a:rPr lang="en-US" dirty="0">
                <a:latin typeface="Kelson Sans" panose="02000500000000000000"/>
              </a:rPr>
              <a:t> cafe. </a:t>
            </a:r>
          </a:p>
        </p:txBody>
      </p:sp>
      <p:sp>
        <p:nvSpPr>
          <p:cNvPr id="31" name="TextBox 30">
            <a:extLst>
              <a:ext uri="{FF2B5EF4-FFF2-40B4-BE49-F238E27FC236}">
                <a16:creationId xmlns:a16="http://schemas.microsoft.com/office/drawing/2014/main" xmlns="" id="{0E791A5F-585D-4C1C-9DAA-DB536A787F54}"/>
              </a:ext>
            </a:extLst>
          </p:cNvPr>
          <p:cNvSpPr txBox="1"/>
          <p:nvPr/>
        </p:nvSpPr>
        <p:spPr>
          <a:xfrm>
            <a:off x="6858001" y="3511751"/>
            <a:ext cx="4641271" cy="880369"/>
          </a:xfrm>
          <a:prstGeom prst="rect">
            <a:avLst/>
          </a:prstGeom>
          <a:noFill/>
        </p:spPr>
        <p:txBody>
          <a:bodyPr wrap="square" rtlCol="0">
            <a:spAutoFit/>
          </a:bodyPr>
          <a:lstStyle/>
          <a:p>
            <a:pPr algn="just">
              <a:lnSpc>
                <a:spcPct val="150000"/>
              </a:lnSpc>
            </a:pPr>
            <a:r>
              <a:rPr lang="en-US" dirty="0" err="1">
                <a:latin typeface="Kelson Sans" panose="02000500000000000000"/>
              </a:rPr>
              <a:t>Aplikasi</a:t>
            </a:r>
            <a:r>
              <a:rPr lang="en-US" dirty="0">
                <a:latin typeface="Kelson Sans" panose="02000500000000000000"/>
              </a:rPr>
              <a:t> </a:t>
            </a:r>
            <a:r>
              <a:rPr lang="en-US" dirty="0" err="1">
                <a:latin typeface="Kelson Sans" panose="02000500000000000000"/>
              </a:rPr>
              <a:t>ini</a:t>
            </a:r>
            <a:r>
              <a:rPr lang="en-US" dirty="0">
                <a:latin typeface="Kelson Sans" panose="02000500000000000000"/>
              </a:rPr>
              <a:t> </a:t>
            </a:r>
            <a:r>
              <a:rPr lang="en-US" dirty="0" err="1">
                <a:latin typeface="Kelson Sans" panose="02000500000000000000"/>
              </a:rPr>
              <a:t>mampu</a:t>
            </a:r>
            <a:r>
              <a:rPr lang="en-US" dirty="0">
                <a:latin typeface="Kelson Sans" panose="02000500000000000000"/>
              </a:rPr>
              <a:t> </a:t>
            </a:r>
            <a:r>
              <a:rPr lang="en-US" dirty="0" err="1">
                <a:latin typeface="Kelson Sans" panose="02000500000000000000"/>
              </a:rPr>
              <a:t>mengelola</a:t>
            </a:r>
            <a:r>
              <a:rPr lang="en-US" dirty="0">
                <a:latin typeface="Kelson Sans" panose="02000500000000000000"/>
              </a:rPr>
              <a:t> (Create, Read, Update, Delete ) </a:t>
            </a:r>
            <a:r>
              <a:rPr lang="en-US" dirty="0" err="1">
                <a:latin typeface="Kelson Sans" panose="02000500000000000000"/>
              </a:rPr>
              <a:t>beberapa</a:t>
            </a:r>
            <a:r>
              <a:rPr lang="en-US" dirty="0">
                <a:latin typeface="Kelson Sans" panose="02000500000000000000"/>
              </a:rPr>
              <a:t> </a:t>
            </a:r>
            <a:r>
              <a:rPr lang="en-US" dirty="0" err="1">
                <a:latin typeface="Kelson Sans" panose="02000500000000000000"/>
              </a:rPr>
              <a:t>bagian</a:t>
            </a:r>
            <a:r>
              <a:rPr lang="en-US" dirty="0">
                <a:latin typeface="Kelson Sans" panose="02000500000000000000"/>
              </a:rPr>
              <a:t> </a:t>
            </a:r>
            <a:r>
              <a:rPr lang="en-US" dirty="0" err="1">
                <a:latin typeface="Kelson Sans" panose="02000500000000000000"/>
              </a:rPr>
              <a:t>diantaranya</a:t>
            </a:r>
            <a:r>
              <a:rPr lang="en-US" dirty="0">
                <a:latin typeface="Kelson Sans" panose="02000500000000000000"/>
              </a:rPr>
              <a:t> :</a:t>
            </a:r>
          </a:p>
        </p:txBody>
      </p:sp>
      <p:grpSp>
        <p:nvGrpSpPr>
          <p:cNvPr id="8" name="Group 7">
            <a:extLst>
              <a:ext uri="{FF2B5EF4-FFF2-40B4-BE49-F238E27FC236}">
                <a16:creationId xmlns:a16="http://schemas.microsoft.com/office/drawing/2014/main" xmlns="" id="{C119EAC5-F965-462C-9907-2F42138868DD}"/>
              </a:ext>
            </a:extLst>
          </p:cNvPr>
          <p:cNvGrpSpPr/>
          <p:nvPr/>
        </p:nvGrpSpPr>
        <p:grpSpPr>
          <a:xfrm>
            <a:off x="6858001" y="4583507"/>
            <a:ext cx="5537768" cy="1615827"/>
            <a:chOff x="6359237" y="4874456"/>
            <a:chExt cx="5537768" cy="1615827"/>
          </a:xfrm>
        </p:grpSpPr>
        <p:sp>
          <p:nvSpPr>
            <p:cNvPr id="32" name="TextBox 31">
              <a:extLst>
                <a:ext uri="{FF2B5EF4-FFF2-40B4-BE49-F238E27FC236}">
                  <a16:creationId xmlns:a16="http://schemas.microsoft.com/office/drawing/2014/main" xmlns="" id="{8289CEFC-33F5-4BB2-B3E8-F2092A564400}"/>
                </a:ext>
              </a:extLst>
            </p:cNvPr>
            <p:cNvSpPr txBox="1"/>
            <p:nvPr/>
          </p:nvSpPr>
          <p:spPr>
            <a:xfrm>
              <a:off x="6359237" y="4874456"/>
              <a:ext cx="4641271" cy="1295868"/>
            </a:xfrm>
            <a:prstGeom prst="rect">
              <a:avLst/>
            </a:prstGeom>
            <a:noFill/>
          </p:spPr>
          <p:txBody>
            <a:bodyPr wrap="square" rtlCol="0">
              <a:spAutoFit/>
            </a:bodyPr>
            <a:lstStyle/>
            <a:p>
              <a:pPr marL="342900" indent="-342900" algn="just">
                <a:lnSpc>
                  <a:spcPct val="150000"/>
                </a:lnSpc>
                <a:buAutoNum type="arabicPeriod"/>
              </a:pPr>
              <a:r>
                <a:rPr lang="en-US" dirty="0">
                  <a:latin typeface="Kelson Sans" panose="02000500000000000000"/>
                </a:rPr>
                <a:t>Form </a:t>
              </a:r>
              <a:r>
                <a:rPr lang="en-US" dirty="0" err="1">
                  <a:latin typeface="Kelson Sans" panose="02000500000000000000"/>
                </a:rPr>
                <a:t>Transaksi</a:t>
              </a:r>
              <a:endParaRPr lang="en-US" dirty="0">
                <a:latin typeface="Kelson Sans" panose="02000500000000000000"/>
              </a:endParaRPr>
            </a:p>
            <a:p>
              <a:pPr marL="342900" indent="-342900" algn="just">
                <a:lnSpc>
                  <a:spcPct val="150000"/>
                </a:lnSpc>
                <a:buAutoNum type="arabicPeriod"/>
              </a:pPr>
              <a:r>
                <a:rPr lang="en-US" dirty="0">
                  <a:latin typeface="Kelson Sans" panose="02000500000000000000"/>
                </a:rPr>
                <a:t>Form Refund</a:t>
              </a:r>
            </a:p>
            <a:p>
              <a:pPr marL="342900" indent="-342900" algn="just">
                <a:lnSpc>
                  <a:spcPct val="150000"/>
                </a:lnSpc>
                <a:buAutoNum type="arabicPeriod"/>
              </a:pPr>
              <a:r>
                <a:rPr lang="en-US" dirty="0">
                  <a:latin typeface="Kelson Sans" panose="02000500000000000000"/>
                </a:rPr>
                <a:t>Form </a:t>
              </a:r>
              <a:r>
                <a:rPr lang="en-US" dirty="0" err="1">
                  <a:latin typeface="Kelson Sans" panose="02000500000000000000"/>
                </a:rPr>
                <a:t>Pegawai</a:t>
              </a:r>
              <a:endParaRPr lang="en-US" dirty="0">
                <a:latin typeface="Kelson Sans" panose="02000500000000000000"/>
              </a:endParaRPr>
            </a:p>
          </p:txBody>
        </p:sp>
        <p:sp>
          <p:nvSpPr>
            <p:cNvPr id="7" name="TextBox 6">
              <a:extLst>
                <a:ext uri="{FF2B5EF4-FFF2-40B4-BE49-F238E27FC236}">
                  <a16:creationId xmlns:a16="http://schemas.microsoft.com/office/drawing/2014/main" xmlns="" id="{C92177C3-8CFF-45BB-AAE2-A58254911C7D}"/>
                </a:ext>
              </a:extLst>
            </p:cNvPr>
            <p:cNvSpPr txBox="1"/>
            <p:nvPr/>
          </p:nvSpPr>
          <p:spPr>
            <a:xfrm>
              <a:off x="9236932" y="4874456"/>
              <a:ext cx="2660073" cy="1615827"/>
            </a:xfrm>
            <a:prstGeom prst="rect">
              <a:avLst/>
            </a:prstGeom>
            <a:noFill/>
          </p:spPr>
          <p:txBody>
            <a:bodyPr wrap="square" rtlCol="0">
              <a:spAutoFit/>
            </a:bodyPr>
            <a:lstStyle/>
            <a:p>
              <a:pPr algn="just">
                <a:lnSpc>
                  <a:spcPct val="150000"/>
                </a:lnSpc>
              </a:pPr>
              <a:r>
                <a:rPr lang="en-US" dirty="0">
                  <a:latin typeface="Kelson Sans" panose="02000500000000000000"/>
                </a:rPr>
                <a:t>4.   Form Menu</a:t>
              </a:r>
            </a:p>
            <a:p>
              <a:pPr algn="just">
                <a:lnSpc>
                  <a:spcPct val="150000"/>
                </a:lnSpc>
              </a:pPr>
              <a:r>
                <a:rPr lang="en-US" dirty="0">
                  <a:latin typeface="Kelson Sans" panose="02000500000000000000"/>
                </a:rPr>
                <a:t>5.   Form </a:t>
              </a:r>
              <a:r>
                <a:rPr lang="en-US" dirty="0" err="1">
                  <a:latin typeface="Kelson Sans" panose="02000500000000000000"/>
                </a:rPr>
                <a:t>Konter</a:t>
              </a:r>
              <a:endParaRPr lang="en-US" dirty="0">
                <a:latin typeface="Kelson Sans" panose="02000500000000000000"/>
              </a:endParaRPr>
            </a:p>
            <a:p>
              <a:pPr algn="just">
                <a:lnSpc>
                  <a:spcPct val="150000"/>
                </a:lnSpc>
              </a:pPr>
              <a:r>
                <a:rPr lang="en-US" dirty="0">
                  <a:latin typeface="Kelson Sans" panose="02000500000000000000"/>
                </a:rPr>
                <a:t>6.   Form </a:t>
              </a:r>
              <a:r>
                <a:rPr lang="en-US" dirty="0" err="1">
                  <a:latin typeface="Kelson Sans" panose="02000500000000000000"/>
                </a:rPr>
                <a:t>Laporan</a:t>
              </a:r>
              <a:endParaRPr lang="en-US" dirty="0">
                <a:latin typeface="Kelson Sans" panose="02000500000000000000"/>
              </a:endParaRPr>
            </a:p>
            <a:p>
              <a:endParaRPr lang="en-US" dirty="0"/>
            </a:p>
          </p:txBody>
        </p:sp>
      </p:grpSp>
      <p:grpSp>
        <p:nvGrpSpPr>
          <p:cNvPr id="33" name="Group 32">
            <a:extLst>
              <a:ext uri="{FF2B5EF4-FFF2-40B4-BE49-F238E27FC236}">
                <a16:creationId xmlns:a16="http://schemas.microsoft.com/office/drawing/2014/main" xmlns="" id="{5B9F238A-EA1B-4A92-ACAD-8F23EA120A51}"/>
              </a:ext>
            </a:extLst>
          </p:cNvPr>
          <p:cNvGrpSpPr/>
          <p:nvPr/>
        </p:nvGrpSpPr>
        <p:grpSpPr>
          <a:xfrm>
            <a:off x="11513126" y="108832"/>
            <a:ext cx="561400" cy="549834"/>
            <a:chOff x="9091736" y="3332297"/>
            <a:chExt cx="383305" cy="378149"/>
          </a:xfrm>
        </p:grpSpPr>
        <p:sp>
          <p:nvSpPr>
            <p:cNvPr id="34" name="Rectangle 33">
              <a:extLst>
                <a:ext uri="{FF2B5EF4-FFF2-40B4-BE49-F238E27FC236}">
                  <a16:creationId xmlns:a16="http://schemas.microsoft.com/office/drawing/2014/main" xmlns="" id="{8E89A5B6-9635-4ACA-B45F-7EA7C3D919D6}"/>
                </a:ext>
              </a:extLst>
            </p:cNvPr>
            <p:cNvSpPr/>
            <p:nvPr/>
          </p:nvSpPr>
          <p:spPr>
            <a:xfrm>
              <a:off x="9091736" y="3332297"/>
              <a:ext cx="347163" cy="33051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Rectangle 34">
              <a:extLst>
                <a:ext uri="{FF2B5EF4-FFF2-40B4-BE49-F238E27FC236}">
                  <a16:creationId xmlns:a16="http://schemas.microsoft.com/office/drawing/2014/main" xmlns="" id="{43D542D4-0562-4EA9-B31E-1AAF7F97AC8D}"/>
                </a:ext>
              </a:extLst>
            </p:cNvPr>
            <p:cNvSpPr/>
            <p:nvPr/>
          </p:nvSpPr>
          <p:spPr>
            <a:xfrm>
              <a:off x="9164420" y="3414717"/>
              <a:ext cx="310621" cy="295729"/>
            </a:xfrm>
            <a:prstGeom prst="rect">
              <a:avLst/>
            </a:prstGeom>
            <a:solidFill>
              <a:schemeClr val="tx1">
                <a:lumMod val="85000"/>
                <a:lumOff val="15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36" name="TextBox 35">
            <a:extLst>
              <a:ext uri="{FF2B5EF4-FFF2-40B4-BE49-F238E27FC236}">
                <a16:creationId xmlns:a16="http://schemas.microsoft.com/office/drawing/2014/main" xmlns="" id="{DD47AE0E-8313-4139-9441-6FD4E6B6CCE3}"/>
              </a:ext>
            </a:extLst>
          </p:cNvPr>
          <p:cNvSpPr txBox="1"/>
          <p:nvPr/>
        </p:nvSpPr>
        <p:spPr>
          <a:xfrm>
            <a:off x="11619434" y="164455"/>
            <a:ext cx="285750" cy="369332"/>
          </a:xfrm>
          <a:prstGeom prst="rect">
            <a:avLst/>
          </a:prstGeom>
          <a:noFill/>
        </p:spPr>
        <p:txBody>
          <a:bodyPr wrap="square" rtlCol="0">
            <a:spAutoFit/>
          </a:bodyPr>
          <a:lstStyle/>
          <a:p>
            <a:r>
              <a:rPr lang="en-US" dirty="0">
                <a:solidFill>
                  <a:schemeClr val="bg1"/>
                </a:solidFill>
                <a:latin typeface="Kelson Sans" panose="02000500000000000000"/>
              </a:rPr>
              <a:t>2</a:t>
            </a:r>
          </a:p>
        </p:txBody>
      </p:sp>
    </p:spTree>
    <p:extLst>
      <p:ext uri="{BB962C8B-B14F-4D97-AF65-F5344CB8AC3E}">
        <p14:creationId xmlns:p14="http://schemas.microsoft.com/office/powerpoint/2010/main" val="3497351600"/>
      </p:ext>
    </p:extLst>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235526" y="2821281"/>
            <a:ext cx="4995346" cy="948407"/>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spc="1600" dirty="0">
                <a:latin typeface="Lato Light" panose="020F0502020204030203" pitchFamily="34" charset="0"/>
                <a:ea typeface="Lato Light" panose="020F0502020204030203" pitchFamily="34" charset="0"/>
                <a:cs typeface="Lato Light" panose="020F0502020204030203" pitchFamily="34" charset="0"/>
              </a:rPr>
              <a:t>TAMPILAN</a:t>
            </a:r>
          </a:p>
          <a:p>
            <a:r>
              <a:rPr lang="en-US" sz="2800" b="1" spc="1600" dirty="0">
                <a:latin typeface="Lato Black" panose="020F0A02020204030203" pitchFamily="34" charset="0"/>
                <a:ea typeface="Lato Light" panose="020F0502020204030203" pitchFamily="34" charset="0"/>
                <a:cs typeface="Lato Light" panose="020F0502020204030203" pitchFamily="34" charset="0"/>
              </a:rPr>
              <a:t>ABOUT</a:t>
            </a:r>
            <a:endParaRPr lang="id-ID" sz="2800" b="1" spc="1600" dirty="0">
              <a:latin typeface="Lato Black" panose="020F0A02020204030203" pitchFamily="34" charset="0"/>
              <a:ea typeface="Lato Light" panose="020F0502020204030203" pitchFamily="34" charset="0"/>
              <a:cs typeface="Lato Light" panose="020F0502020204030203" pitchFamily="34" charset="0"/>
            </a:endParaRPr>
          </a:p>
        </p:txBody>
      </p:sp>
      <p:grpSp>
        <p:nvGrpSpPr>
          <p:cNvPr id="2" name="Group 1"/>
          <p:cNvGrpSpPr/>
          <p:nvPr/>
        </p:nvGrpSpPr>
        <p:grpSpPr>
          <a:xfrm>
            <a:off x="4793673" y="892936"/>
            <a:ext cx="4903106" cy="4917121"/>
            <a:chOff x="4486276" y="892936"/>
            <a:chExt cx="3811194" cy="4917121"/>
          </a:xfrm>
        </p:grpSpPr>
        <p:sp>
          <p:nvSpPr>
            <p:cNvPr id="4" name="Rectangle 3"/>
            <p:cNvSpPr/>
            <p:nvPr/>
          </p:nvSpPr>
          <p:spPr>
            <a:xfrm>
              <a:off x="4597758" y="1047940"/>
              <a:ext cx="3699712" cy="476211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ectangle 14"/>
            <p:cNvSpPr/>
            <p:nvPr/>
          </p:nvSpPr>
          <p:spPr>
            <a:xfrm flipV="1">
              <a:off x="4486276" y="892936"/>
              <a:ext cx="325620" cy="31000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4" name="Rectangle 13">
            <a:extLst>
              <a:ext uri="{FF2B5EF4-FFF2-40B4-BE49-F238E27FC236}">
                <a16:creationId xmlns:a16="http://schemas.microsoft.com/office/drawing/2014/main" xmlns="" id="{17685D7F-A210-45C1-AB9D-43B9F79DBD36}"/>
              </a:ext>
            </a:extLst>
          </p:cNvPr>
          <p:cNvSpPr/>
          <p:nvPr/>
        </p:nvSpPr>
        <p:spPr>
          <a:xfrm>
            <a:off x="10111409" y="198783"/>
            <a:ext cx="2040835" cy="72886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874" y="1460912"/>
            <a:ext cx="6591600" cy="36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4689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8916567" y="994485"/>
            <a:ext cx="1901372" cy="1161142"/>
            <a:chOff x="5133121" y="1617996"/>
            <a:chExt cx="1901372" cy="1161142"/>
          </a:xfrm>
        </p:grpSpPr>
        <p:sp>
          <p:nvSpPr>
            <p:cNvPr id="10" name="TextBox 9"/>
            <p:cNvSpPr txBox="1"/>
            <p:nvPr/>
          </p:nvSpPr>
          <p:spPr>
            <a:xfrm>
              <a:off x="5859829" y="2337472"/>
              <a:ext cx="503343" cy="246221"/>
            </a:xfrm>
            <a:prstGeom prst="rect">
              <a:avLst/>
            </a:prstGeom>
            <a:noFill/>
            <a:ln>
              <a:noFill/>
            </a:ln>
          </p:spPr>
          <p:txBody>
            <a:bodyPr wrap="none" lIns="0" tIns="0" rIns="0" bIns="0" rtlCol="0">
              <a:spAutoFit/>
            </a:bodyPr>
            <a:lstStyle/>
            <a:p>
              <a:r>
                <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Menu</a:t>
              </a:r>
            </a:p>
          </p:txBody>
        </p:sp>
        <p:sp>
          <p:nvSpPr>
            <p:cNvPr id="20" name="Rectangle 19"/>
            <p:cNvSpPr/>
            <p:nvPr/>
          </p:nvSpPr>
          <p:spPr>
            <a:xfrm>
              <a:off x="5133121" y="1617996"/>
              <a:ext cx="1901372" cy="1161142"/>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30" name="Group 29"/>
          <p:cNvGrpSpPr/>
          <p:nvPr/>
        </p:nvGrpSpPr>
        <p:grpSpPr>
          <a:xfrm>
            <a:off x="6504721" y="994485"/>
            <a:ext cx="1901372" cy="1161142"/>
            <a:chOff x="2721275" y="1617996"/>
            <a:chExt cx="1901372" cy="1161142"/>
          </a:xfrm>
        </p:grpSpPr>
        <p:sp>
          <p:nvSpPr>
            <p:cNvPr id="4" name="TextBox 3"/>
            <p:cNvSpPr txBox="1"/>
            <p:nvPr/>
          </p:nvSpPr>
          <p:spPr>
            <a:xfrm>
              <a:off x="3339721" y="2340539"/>
              <a:ext cx="702693" cy="246221"/>
            </a:xfrm>
            <a:prstGeom prst="rect">
              <a:avLst/>
            </a:prstGeom>
            <a:noFill/>
            <a:ln>
              <a:noFill/>
            </a:ln>
          </p:spPr>
          <p:txBody>
            <a:bodyPr wrap="none" lIns="0" tIns="0" rIns="0" bIns="0" rtlCol="0">
              <a:spAutoFit/>
            </a:bodyPr>
            <a:lstStyle/>
            <a:p>
              <a:r>
                <a:rPr lang="en-US" sz="1600" b="1" dirty="0" err="1">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Pegawai</a:t>
              </a:r>
              <a:endPar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endParaRPr>
            </a:p>
          </p:txBody>
        </p:sp>
        <p:sp>
          <p:nvSpPr>
            <p:cNvPr id="25" name="Rectangle 24"/>
            <p:cNvSpPr/>
            <p:nvPr/>
          </p:nvSpPr>
          <p:spPr>
            <a:xfrm>
              <a:off x="2721275" y="1617996"/>
              <a:ext cx="1901372" cy="1161142"/>
            </a:xfrm>
            <a:prstGeom prst="rect">
              <a:avLst/>
            </a:prstGeom>
            <a:noFill/>
            <a:ln>
              <a:solidFill>
                <a:srgbClr val="3131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32" name="Group 31"/>
          <p:cNvGrpSpPr/>
          <p:nvPr/>
        </p:nvGrpSpPr>
        <p:grpSpPr>
          <a:xfrm>
            <a:off x="4091902" y="2690492"/>
            <a:ext cx="1901372" cy="1161142"/>
            <a:chOff x="7544967" y="1617996"/>
            <a:chExt cx="1901372" cy="1161142"/>
          </a:xfrm>
        </p:grpSpPr>
        <p:sp>
          <p:nvSpPr>
            <p:cNvPr id="18" name="TextBox 17"/>
            <p:cNvSpPr txBox="1"/>
            <p:nvPr/>
          </p:nvSpPr>
          <p:spPr>
            <a:xfrm>
              <a:off x="8162016" y="2390466"/>
              <a:ext cx="684328" cy="246221"/>
            </a:xfrm>
            <a:prstGeom prst="rect">
              <a:avLst/>
            </a:prstGeom>
            <a:noFill/>
            <a:ln>
              <a:noFill/>
            </a:ln>
          </p:spPr>
          <p:txBody>
            <a:bodyPr wrap="square" lIns="0" tIns="0" rIns="0" bIns="0" rtlCol="0">
              <a:spAutoFit/>
            </a:bodyPr>
            <a:lstStyle/>
            <a:p>
              <a:pPr algn="ctr"/>
              <a:r>
                <a:rPr lang="en-US" sz="1600" b="1" dirty="0" err="1">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Konter</a:t>
              </a:r>
              <a:endPar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endParaRPr>
            </a:p>
          </p:txBody>
        </p:sp>
        <p:sp>
          <p:nvSpPr>
            <p:cNvPr id="26" name="Rectangle 25"/>
            <p:cNvSpPr/>
            <p:nvPr/>
          </p:nvSpPr>
          <p:spPr>
            <a:xfrm>
              <a:off x="7544967" y="1617996"/>
              <a:ext cx="1901372" cy="1161142"/>
            </a:xfrm>
            <a:prstGeom prst="rect">
              <a:avLst/>
            </a:prstGeom>
            <a:noFill/>
            <a:ln>
              <a:solidFill>
                <a:srgbClr val="3131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34" name="Group 33"/>
          <p:cNvGrpSpPr/>
          <p:nvPr/>
        </p:nvGrpSpPr>
        <p:grpSpPr>
          <a:xfrm>
            <a:off x="8916567" y="2681588"/>
            <a:ext cx="1901372" cy="1161142"/>
            <a:chOff x="5133121" y="3266842"/>
            <a:chExt cx="1901372" cy="1161142"/>
          </a:xfrm>
        </p:grpSpPr>
        <p:sp>
          <p:nvSpPr>
            <p:cNvPr id="13" name="TextBox 12"/>
            <p:cNvSpPr txBox="1"/>
            <p:nvPr/>
          </p:nvSpPr>
          <p:spPr>
            <a:xfrm>
              <a:off x="5757814" y="4032980"/>
              <a:ext cx="611065" cy="246221"/>
            </a:xfrm>
            <a:prstGeom prst="rect">
              <a:avLst/>
            </a:prstGeom>
            <a:noFill/>
            <a:ln>
              <a:noFill/>
            </a:ln>
          </p:spPr>
          <p:txBody>
            <a:bodyPr wrap="none" lIns="0" tIns="0" rIns="0" bIns="0" rtlCol="0">
              <a:spAutoFit/>
            </a:bodyPr>
            <a:lstStyle/>
            <a:p>
              <a:r>
                <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Refund</a:t>
              </a:r>
            </a:p>
          </p:txBody>
        </p:sp>
        <p:sp>
          <p:nvSpPr>
            <p:cNvPr id="27" name="Rectangle 26"/>
            <p:cNvSpPr/>
            <p:nvPr/>
          </p:nvSpPr>
          <p:spPr>
            <a:xfrm>
              <a:off x="5133121" y="3266842"/>
              <a:ext cx="1901372" cy="1161142"/>
            </a:xfrm>
            <a:prstGeom prst="rect">
              <a:avLst/>
            </a:prstGeom>
            <a:noFill/>
            <a:ln>
              <a:solidFill>
                <a:srgbClr val="3131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35" name="Group 34"/>
          <p:cNvGrpSpPr/>
          <p:nvPr/>
        </p:nvGrpSpPr>
        <p:grpSpPr>
          <a:xfrm>
            <a:off x="6504721" y="2681588"/>
            <a:ext cx="1901372" cy="1161142"/>
            <a:chOff x="2721275" y="3266842"/>
            <a:chExt cx="1901372" cy="1161142"/>
          </a:xfrm>
        </p:grpSpPr>
        <p:sp>
          <p:nvSpPr>
            <p:cNvPr id="7" name="TextBox 6"/>
            <p:cNvSpPr txBox="1"/>
            <p:nvPr/>
          </p:nvSpPr>
          <p:spPr>
            <a:xfrm>
              <a:off x="3316343" y="4018094"/>
              <a:ext cx="781561" cy="246221"/>
            </a:xfrm>
            <a:prstGeom prst="rect">
              <a:avLst/>
            </a:prstGeom>
            <a:noFill/>
          </p:spPr>
          <p:txBody>
            <a:bodyPr wrap="none" lIns="0" tIns="0" rIns="0" bIns="0" rtlCol="0">
              <a:spAutoFit/>
            </a:bodyPr>
            <a:lstStyle/>
            <a:p>
              <a:r>
                <a:rPr lang="en-US" sz="1600" b="1" dirty="0" err="1">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Transaksi</a:t>
              </a:r>
              <a:endPar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endParaRPr>
            </a:p>
          </p:txBody>
        </p:sp>
        <p:sp>
          <p:nvSpPr>
            <p:cNvPr id="28" name="Rectangle 27"/>
            <p:cNvSpPr/>
            <p:nvPr/>
          </p:nvSpPr>
          <p:spPr>
            <a:xfrm>
              <a:off x="2721275" y="3266842"/>
              <a:ext cx="1901372" cy="116114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33" name="Group 32"/>
          <p:cNvGrpSpPr/>
          <p:nvPr/>
        </p:nvGrpSpPr>
        <p:grpSpPr>
          <a:xfrm>
            <a:off x="4091902" y="994485"/>
            <a:ext cx="1901372" cy="1161142"/>
            <a:chOff x="7544967" y="3266842"/>
            <a:chExt cx="1901372" cy="1161142"/>
          </a:xfrm>
        </p:grpSpPr>
        <p:sp>
          <p:nvSpPr>
            <p:cNvPr id="15" name="TextBox 14"/>
            <p:cNvSpPr txBox="1"/>
            <p:nvPr/>
          </p:nvSpPr>
          <p:spPr>
            <a:xfrm>
              <a:off x="7918871" y="3986318"/>
              <a:ext cx="1277209" cy="246221"/>
            </a:xfrm>
            <a:prstGeom prst="rect">
              <a:avLst/>
            </a:prstGeom>
            <a:noFill/>
          </p:spPr>
          <p:txBody>
            <a:bodyPr wrap="none" lIns="0" tIns="0" rIns="0" bIns="0" rtlCol="0">
              <a:spAutoFit/>
            </a:bodyPr>
            <a:lstStyle/>
            <a:p>
              <a:r>
                <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Login &amp; Logout</a:t>
              </a:r>
            </a:p>
          </p:txBody>
        </p:sp>
        <p:sp>
          <p:nvSpPr>
            <p:cNvPr id="29" name="Rectangle 28"/>
            <p:cNvSpPr/>
            <p:nvPr/>
          </p:nvSpPr>
          <p:spPr>
            <a:xfrm>
              <a:off x="7544967" y="3266842"/>
              <a:ext cx="1901372" cy="116114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sp>
        <p:nvSpPr>
          <p:cNvPr id="37" name="Rectangle 36">
            <a:extLst>
              <a:ext uri="{FF2B5EF4-FFF2-40B4-BE49-F238E27FC236}">
                <a16:creationId xmlns:a16="http://schemas.microsoft.com/office/drawing/2014/main" xmlns="" id="{365FEEA0-9D9E-4354-9ADB-42647F623AC2}"/>
              </a:ext>
            </a:extLst>
          </p:cNvPr>
          <p:cNvSpPr/>
          <p:nvPr/>
        </p:nvSpPr>
        <p:spPr>
          <a:xfrm>
            <a:off x="10111409" y="198783"/>
            <a:ext cx="2040835" cy="72886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Subtitle 2">
            <a:extLst>
              <a:ext uri="{FF2B5EF4-FFF2-40B4-BE49-F238E27FC236}">
                <a16:creationId xmlns:a16="http://schemas.microsoft.com/office/drawing/2014/main" xmlns="" id="{95F5712B-2740-4C31-942D-EE9255BC5CFC}"/>
              </a:ext>
            </a:extLst>
          </p:cNvPr>
          <p:cNvSpPr txBox="1">
            <a:spLocks/>
          </p:cNvSpPr>
          <p:nvPr/>
        </p:nvSpPr>
        <p:spPr>
          <a:xfrm>
            <a:off x="-354028" y="2791598"/>
            <a:ext cx="4191666" cy="918807"/>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50000"/>
              </a:lnSpc>
            </a:pPr>
            <a:r>
              <a:rPr lang="en-US" spc="2000" dirty="0">
                <a:solidFill>
                  <a:srgbClr val="313131"/>
                </a:solidFill>
                <a:latin typeface="Kelson Sans" panose="02000500000000000000"/>
                <a:ea typeface="Lato Light" panose="020F0502020204030203" pitchFamily="34" charset="0"/>
                <a:cs typeface="Lato Light" panose="020F0502020204030203" pitchFamily="34" charset="0"/>
              </a:rPr>
              <a:t>DEVELOP</a:t>
            </a:r>
          </a:p>
          <a:p>
            <a:pPr algn="r">
              <a:lnSpc>
                <a:spcPct val="150000"/>
              </a:lnSpc>
            </a:pPr>
            <a:r>
              <a:rPr lang="en-US" b="1" spc="2000" dirty="0">
                <a:solidFill>
                  <a:srgbClr val="313131"/>
                </a:solidFill>
                <a:latin typeface="Kelson Sans" panose="02000500000000000000"/>
                <a:ea typeface="Lato Light" panose="020F0502020204030203" pitchFamily="34" charset="0"/>
                <a:cs typeface="Lato Light" panose="020F0502020204030203" pitchFamily="34" charset="0"/>
              </a:rPr>
              <a:t>PROGRAM</a:t>
            </a:r>
            <a:endParaRPr lang="id-ID" b="1" spc="2000" dirty="0">
              <a:solidFill>
                <a:srgbClr val="313131"/>
              </a:solidFill>
              <a:latin typeface="Kelson Sans" panose="02000500000000000000"/>
              <a:ea typeface="Lato Light" panose="020F0502020204030203" pitchFamily="34" charset="0"/>
              <a:cs typeface="Lato Light" panose="020F0502020204030203" pitchFamily="34" charset="0"/>
            </a:endParaRPr>
          </a:p>
        </p:txBody>
      </p:sp>
      <p:cxnSp>
        <p:nvCxnSpPr>
          <p:cNvPr id="39" name="Straight Connector 38">
            <a:extLst>
              <a:ext uri="{FF2B5EF4-FFF2-40B4-BE49-F238E27FC236}">
                <a16:creationId xmlns:a16="http://schemas.microsoft.com/office/drawing/2014/main" xmlns="" id="{569B31EF-AB53-4733-9496-A566316AC0F6}"/>
              </a:ext>
            </a:extLst>
          </p:cNvPr>
          <p:cNvCxnSpPr>
            <a:cxnSpLocks/>
          </p:cNvCxnSpPr>
          <p:nvPr/>
        </p:nvCxnSpPr>
        <p:spPr>
          <a:xfrm>
            <a:off x="3720074" y="800862"/>
            <a:ext cx="0" cy="4900280"/>
          </a:xfrm>
          <a:prstGeom prst="line">
            <a:avLst/>
          </a:prstGeom>
          <a:ln>
            <a:solidFill>
              <a:srgbClr val="0D0D0D">
                <a:alpha val="85098"/>
              </a:srgbClr>
            </a:solidFill>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xmlns="" id="{204F24E8-D68F-4881-A427-B1421CE1314C}"/>
              </a:ext>
            </a:extLst>
          </p:cNvPr>
          <p:cNvGrpSpPr/>
          <p:nvPr/>
        </p:nvGrpSpPr>
        <p:grpSpPr>
          <a:xfrm>
            <a:off x="6526805" y="4368691"/>
            <a:ext cx="1901372" cy="1161142"/>
            <a:chOff x="5133121" y="1617996"/>
            <a:chExt cx="1901372" cy="1161142"/>
          </a:xfrm>
        </p:grpSpPr>
        <p:sp>
          <p:nvSpPr>
            <p:cNvPr id="46" name="TextBox 45">
              <a:extLst>
                <a:ext uri="{FF2B5EF4-FFF2-40B4-BE49-F238E27FC236}">
                  <a16:creationId xmlns:a16="http://schemas.microsoft.com/office/drawing/2014/main" xmlns="" id="{13DEC3DA-F038-44F0-ADEF-E59307212B6D}"/>
                </a:ext>
              </a:extLst>
            </p:cNvPr>
            <p:cNvSpPr txBox="1"/>
            <p:nvPr/>
          </p:nvSpPr>
          <p:spPr>
            <a:xfrm>
              <a:off x="5829453" y="2366815"/>
              <a:ext cx="392736" cy="246221"/>
            </a:xfrm>
            <a:prstGeom prst="rect">
              <a:avLst/>
            </a:prstGeom>
            <a:noFill/>
          </p:spPr>
          <p:txBody>
            <a:bodyPr wrap="none" lIns="0" tIns="0" rIns="0" bIns="0" rtlCol="0">
              <a:spAutoFit/>
            </a:bodyPr>
            <a:lstStyle/>
            <a:p>
              <a:r>
                <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Help</a:t>
              </a:r>
            </a:p>
          </p:txBody>
        </p:sp>
        <p:sp>
          <p:nvSpPr>
            <p:cNvPr id="47" name="Rectangle 46">
              <a:extLst>
                <a:ext uri="{FF2B5EF4-FFF2-40B4-BE49-F238E27FC236}">
                  <a16:creationId xmlns:a16="http://schemas.microsoft.com/office/drawing/2014/main" xmlns="" id="{4F28D07B-B952-47D4-B8BA-29DA52963ACD}"/>
                </a:ext>
              </a:extLst>
            </p:cNvPr>
            <p:cNvSpPr/>
            <p:nvPr/>
          </p:nvSpPr>
          <p:spPr>
            <a:xfrm>
              <a:off x="5133121" y="1617996"/>
              <a:ext cx="1901372" cy="11611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48" name="Group 47">
            <a:extLst>
              <a:ext uri="{FF2B5EF4-FFF2-40B4-BE49-F238E27FC236}">
                <a16:creationId xmlns:a16="http://schemas.microsoft.com/office/drawing/2014/main" xmlns="" id="{17F600CC-1328-43BC-883C-73F118CEF9D1}"/>
              </a:ext>
            </a:extLst>
          </p:cNvPr>
          <p:cNvGrpSpPr/>
          <p:nvPr/>
        </p:nvGrpSpPr>
        <p:grpSpPr>
          <a:xfrm>
            <a:off x="4084060" y="4402476"/>
            <a:ext cx="1901372" cy="1161142"/>
            <a:chOff x="2721275" y="1617996"/>
            <a:chExt cx="1901372" cy="1161142"/>
          </a:xfrm>
        </p:grpSpPr>
        <p:sp>
          <p:nvSpPr>
            <p:cNvPr id="50" name="TextBox 49">
              <a:extLst>
                <a:ext uri="{FF2B5EF4-FFF2-40B4-BE49-F238E27FC236}">
                  <a16:creationId xmlns:a16="http://schemas.microsoft.com/office/drawing/2014/main" xmlns="" id="{099EEE37-33BA-45AD-9BA4-B5A3E6E285F8}"/>
                </a:ext>
              </a:extLst>
            </p:cNvPr>
            <p:cNvSpPr txBox="1"/>
            <p:nvPr/>
          </p:nvSpPr>
          <p:spPr>
            <a:xfrm>
              <a:off x="3358283" y="2347130"/>
              <a:ext cx="689612" cy="246221"/>
            </a:xfrm>
            <a:prstGeom prst="rect">
              <a:avLst/>
            </a:prstGeom>
            <a:noFill/>
          </p:spPr>
          <p:txBody>
            <a:bodyPr wrap="none" lIns="0" tIns="0" rIns="0" bIns="0" rtlCol="0">
              <a:spAutoFit/>
            </a:bodyPr>
            <a:lstStyle/>
            <a:p>
              <a:r>
                <a:rPr lang="en-US" sz="1600" b="1" dirty="0" err="1">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Laporan</a:t>
              </a:r>
              <a:endPar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endParaRPr>
            </a:p>
          </p:txBody>
        </p:sp>
        <p:sp>
          <p:nvSpPr>
            <p:cNvPr id="51" name="Rectangle 50">
              <a:extLst>
                <a:ext uri="{FF2B5EF4-FFF2-40B4-BE49-F238E27FC236}">
                  <a16:creationId xmlns:a16="http://schemas.microsoft.com/office/drawing/2014/main" xmlns="" id="{D1F8590F-CEE1-48F3-B83B-F6231537AFCA}"/>
                </a:ext>
              </a:extLst>
            </p:cNvPr>
            <p:cNvSpPr/>
            <p:nvPr/>
          </p:nvSpPr>
          <p:spPr>
            <a:xfrm>
              <a:off x="2721275" y="1617996"/>
              <a:ext cx="1901372" cy="116114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52" name="Group 51">
            <a:extLst>
              <a:ext uri="{FF2B5EF4-FFF2-40B4-BE49-F238E27FC236}">
                <a16:creationId xmlns:a16="http://schemas.microsoft.com/office/drawing/2014/main" xmlns="" id="{288F0DD5-F4D1-4FDC-9E2E-AB59085F9547}"/>
              </a:ext>
            </a:extLst>
          </p:cNvPr>
          <p:cNvGrpSpPr/>
          <p:nvPr/>
        </p:nvGrpSpPr>
        <p:grpSpPr>
          <a:xfrm>
            <a:off x="8938651" y="4368691"/>
            <a:ext cx="1901372" cy="1161142"/>
            <a:chOff x="7544967" y="1617996"/>
            <a:chExt cx="1901372" cy="1161142"/>
          </a:xfrm>
        </p:grpSpPr>
        <p:sp>
          <p:nvSpPr>
            <p:cNvPr id="53" name="TextBox 52">
              <a:extLst>
                <a:ext uri="{FF2B5EF4-FFF2-40B4-BE49-F238E27FC236}">
                  <a16:creationId xmlns:a16="http://schemas.microsoft.com/office/drawing/2014/main" xmlns="" id="{B03272E7-4741-4340-A08B-F51CF6934A04}"/>
                </a:ext>
              </a:extLst>
            </p:cNvPr>
            <p:cNvSpPr txBox="1"/>
            <p:nvPr/>
          </p:nvSpPr>
          <p:spPr>
            <a:xfrm>
              <a:off x="8153488" y="2397811"/>
              <a:ext cx="684328" cy="246221"/>
            </a:xfrm>
            <a:prstGeom prst="rect">
              <a:avLst/>
            </a:prstGeom>
            <a:noFill/>
          </p:spPr>
          <p:txBody>
            <a:bodyPr wrap="square" lIns="0" tIns="0" rIns="0" bIns="0" rtlCol="0">
              <a:spAutoFit/>
            </a:bodyPr>
            <a:lstStyle/>
            <a:p>
              <a:pPr algn="ctr"/>
              <a:r>
                <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About</a:t>
              </a:r>
            </a:p>
          </p:txBody>
        </p:sp>
        <p:sp>
          <p:nvSpPr>
            <p:cNvPr id="55" name="Rectangle 54">
              <a:extLst>
                <a:ext uri="{FF2B5EF4-FFF2-40B4-BE49-F238E27FC236}">
                  <a16:creationId xmlns:a16="http://schemas.microsoft.com/office/drawing/2014/main" xmlns="" id="{5F246E8D-6805-43EE-BE3B-1B95518BAB91}"/>
                </a:ext>
              </a:extLst>
            </p:cNvPr>
            <p:cNvSpPr/>
            <p:nvPr/>
          </p:nvSpPr>
          <p:spPr>
            <a:xfrm>
              <a:off x="7544967" y="1617996"/>
              <a:ext cx="1901372" cy="116114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17" name="Picture 16">
            <a:extLst>
              <a:ext uri="{FF2B5EF4-FFF2-40B4-BE49-F238E27FC236}">
                <a16:creationId xmlns:a16="http://schemas.microsoft.com/office/drawing/2014/main" xmlns="" id="{E6DD46F6-06A2-4CB5-8763-2C36898310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8816" y="1108734"/>
            <a:ext cx="457200" cy="457200"/>
          </a:xfrm>
          <a:prstGeom prst="rect">
            <a:avLst/>
          </a:prstGeom>
        </p:spPr>
      </p:pic>
      <p:pic>
        <p:nvPicPr>
          <p:cNvPr id="57" name="Picture 56">
            <a:extLst>
              <a:ext uri="{FF2B5EF4-FFF2-40B4-BE49-F238E27FC236}">
                <a16:creationId xmlns:a16="http://schemas.microsoft.com/office/drawing/2014/main" xmlns="" id="{1FB90CFC-5623-4CB4-9EDF-550413AC25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23167" y="1046742"/>
            <a:ext cx="640080" cy="640080"/>
          </a:xfrm>
          <a:prstGeom prst="rect">
            <a:avLst/>
          </a:prstGeom>
        </p:spPr>
      </p:pic>
      <p:pic>
        <p:nvPicPr>
          <p:cNvPr id="59" name="Picture 58">
            <a:extLst>
              <a:ext uri="{FF2B5EF4-FFF2-40B4-BE49-F238E27FC236}">
                <a16:creationId xmlns:a16="http://schemas.microsoft.com/office/drawing/2014/main" xmlns="" id="{C74E1377-561C-4E0E-88B6-C0F05C2C373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84147" y="1152852"/>
            <a:ext cx="457200" cy="457200"/>
          </a:xfrm>
          <a:prstGeom prst="rect">
            <a:avLst/>
          </a:prstGeom>
        </p:spPr>
      </p:pic>
      <p:pic>
        <p:nvPicPr>
          <p:cNvPr id="61" name="Picture 60">
            <a:extLst>
              <a:ext uri="{FF2B5EF4-FFF2-40B4-BE49-F238E27FC236}">
                <a16:creationId xmlns:a16="http://schemas.microsoft.com/office/drawing/2014/main" xmlns="" id="{BCF6710E-0852-466A-B5E6-D6DF01BA691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76860" y="2822208"/>
            <a:ext cx="548640" cy="548640"/>
          </a:xfrm>
          <a:prstGeom prst="rect">
            <a:avLst/>
          </a:prstGeom>
        </p:spPr>
      </p:pic>
      <p:pic>
        <p:nvPicPr>
          <p:cNvPr id="65" name="Picture 64">
            <a:extLst>
              <a:ext uri="{FF2B5EF4-FFF2-40B4-BE49-F238E27FC236}">
                <a16:creationId xmlns:a16="http://schemas.microsoft.com/office/drawing/2014/main" xmlns="" id="{EDF2A006-ACF5-45C4-BC4B-010C5E77A88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81087" y="2795058"/>
            <a:ext cx="548640" cy="548640"/>
          </a:xfrm>
          <a:prstGeom prst="rect">
            <a:avLst/>
          </a:prstGeom>
        </p:spPr>
      </p:pic>
      <p:pic>
        <p:nvPicPr>
          <p:cNvPr id="69" name="Picture 68">
            <a:extLst>
              <a:ext uri="{FF2B5EF4-FFF2-40B4-BE49-F238E27FC236}">
                <a16:creationId xmlns:a16="http://schemas.microsoft.com/office/drawing/2014/main" xmlns="" id="{8D1D8A41-2894-4618-979A-6B2EE98CE69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09728" y="2867928"/>
            <a:ext cx="457200" cy="457200"/>
          </a:xfrm>
          <a:prstGeom prst="rect">
            <a:avLst/>
          </a:prstGeom>
        </p:spPr>
      </p:pic>
      <p:pic>
        <p:nvPicPr>
          <p:cNvPr id="71" name="Picture 70">
            <a:extLst>
              <a:ext uri="{FF2B5EF4-FFF2-40B4-BE49-F238E27FC236}">
                <a16:creationId xmlns:a16="http://schemas.microsoft.com/office/drawing/2014/main" xmlns="" id="{9207FD8B-31E6-42DA-B474-95FACE83CFA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68268" y="4492723"/>
            <a:ext cx="548640" cy="548640"/>
          </a:xfrm>
          <a:prstGeom prst="rect">
            <a:avLst/>
          </a:prstGeom>
        </p:spPr>
      </p:pic>
      <p:pic>
        <p:nvPicPr>
          <p:cNvPr id="73" name="Picture 72">
            <a:extLst>
              <a:ext uri="{FF2B5EF4-FFF2-40B4-BE49-F238E27FC236}">
                <a16:creationId xmlns:a16="http://schemas.microsoft.com/office/drawing/2014/main" xmlns="" id="{E3169779-C063-4B0F-8344-4353FB18314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196585" y="4522077"/>
            <a:ext cx="457200" cy="457200"/>
          </a:xfrm>
          <a:prstGeom prst="rect">
            <a:avLst/>
          </a:prstGeom>
        </p:spPr>
      </p:pic>
      <p:pic>
        <p:nvPicPr>
          <p:cNvPr id="75" name="Picture 74">
            <a:extLst>
              <a:ext uri="{FF2B5EF4-FFF2-40B4-BE49-F238E27FC236}">
                <a16:creationId xmlns:a16="http://schemas.microsoft.com/office/drawing/2014/main" xmlns="" id="{2276A42A-EC4D-41C1-8B61-D6398EA5C9C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648730" y="4553073"/>
            <a:ext cx="457200" cy="457200"/>
          </a:xfrm>
          <a:prstGeom prst="rect">
            <a:avLst/>
          </a:prstGeom>
        </p:spPr>
      </p:pic>
    </p:spTree>
    <p:extLst>
      <p:ext uri="{BB962C8B-B14F-4D97-AF65-F5344CB8AC3E}">
        <p14:creationId xmlns:p14="http://schemas.microsoft.com/office/powerpoint/2010/main" val="1551379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mph" presetSubtype="0" repeatCount="indefinite" fill="hold" grpId="0" nodeType="withEffect">
                                  <p:stCondLst>
                                    <p:cond delay="0"/>
                                  </p:stCondLst>
                                  <p:childTnLst>
                                    <p:anim calcmode="discrete" valueType="str">
                                      <p:cBhvr override="childStyle">
                                        <p:cTn id="6" dur="1000" fill="hold"/>
                                        <p:tgtEl>
                                          <p:spTgt spid="38"/>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6504721" y="1606179"/>
            <a:ext cx="1901372" cy="1161142"/>
            <a:chOff x="5133121" y="1617996"/>
            <a:chExt cx="1901372" cy="1161142"/>
          </a:xfrm>
        </p:grpSpPr>
        <p:sp>
          <p:nvSpPr>
            <p:cNvPr id="9" name="Shape 2604"/>
            <p:cNvSpPr/>
            <p:nvPr/>
          </p:nvSpPr>
          <p:spPr>
            <a:xfrm>
              <a:off x="5835257" y="1821538"/>
              <a:ext cx="497099" cy="406717"/>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chemeClr val="tx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10" name="TextBox 9"/>
            <p:cNvSpPr txBox="1"/>
            <p:nvPr/>
          </p:nvSpPr>
          <p:spPr>
            <a:xfrm>
              <a:off x="5728539" y="2334432"/>
              <a:ext cx="667234" cy="246221"/>
            </a:xfrm>
            <a:prstGeom prst="rect">
              <a:avLst/>
            </a:prstGeom>
            <a:noFill/>
          </p:spPr>
          <p:txBody>
            <a:bodyPr wrap="none" lIns="0" tIns="0" rIns="0" bIns="0" rtlCol="0">
              <a:spAutoFit/>
            </a:bodyPr>
            <a:lstStyle/>
            <a:p>
              <a:r>
                <a:rPr lang="id-ID" sz="1600"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Agenda</a:t>
              </a:r>
              <a:endParaRPr lang="en-US" sz="1600"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endParaRPr>
            </a:p>
          </p:txBody>
        </p:sp>
        <p:sp>
          <p:nvSpPr>
            <p:cNvPr id="20" name="Rectangle 19"/>
            <p:cNvSpPr/>
            <p:nvPr/>
          </p:nvSpPr>
          <p:spPr>
            <a:xfrm>
              <a:off x="5133121" y="1617996"/>
              <a:ext cx="1901372" cy="11611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1" name="Subtitle 2"/>
          <p:cNvSpPr txBox="1">
            <a:spLocks/>
          </p:cNvSpPr>
          <p:nvPr/>
        </p:nvSpPr>
        <p:spPr>
          <a:xfrm>
            <a:off x="1659594" y="3320834"/>
            <a:ext cx="1418512" cy="33303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d-ID" sz="1800" b="1" dirty="0">
                <a:latin typeface="Lato Light" panose="020F0502020204030203" pitchFamily="34" charset="0"/>
                <a:ea typeface="Lato Light" panose="020F0502020204030203" pitchFamily="34" charset="0"/>
                <a:cs typeface="Lato Light" panose="020F0502020204030203" pitchFamily="34" charset="0"/>
              </a:rPr>
              <a:t>Our Service</a:t>
            </a:r>
          </a:p>
        </p:txBody>
      </p:sp>
      <p:grpSp>
        <p:nvGrpSpPr>
          <p:cNvPr id="30" name="Group 29"/>
          <p:cNvGrpSpPr/>
          <p:nvPr/>
        </p:nvGrpSpPr>
        <p:grpSpPr>
          <a:xfrm>
            <a:off x="4092875" y="1606179"/>
            <a:ext cx="1901372" cy="1161142"/>
            <a:chOff x="2721275" y="1617996"/>
            <a:chExt cx="1901372" cy="1161142"/>
          </a:xfrm>
        </p:grpSpPr>
        <p:sp>
          <p:nvSpPr>
            <p:cNvPr id="3" name="Shape 2587"/>
            <p:cNvSpPr/>
            <p:nvPr/>
          </p:nvSpPr>
          <p:spPr>
            <a:xfrm>
              <a:off x="3491845" y="1821538"/>
              <a:ext cx="406717" cy="406717"/>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tx1">
                <a:lumMod val="95000"/>
                <a:lumOff val="5000"/>
              </a:schemeClr>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4" name="TextBox 3"/>
            <p:cNvSpPr txBox="1"/>
            <p:nvPr/>
          </p:nvSpPr>
          <p:spPr>
            <a:xfrm>
              <a:off x="3263996" y="2361128"/>
              <a:ext cx="815929" cy="246221"/>
            </a:xfrm>
            <a:prstGeom prst="rect">
              <a:avLst/>
            </a:prstGeom>
            <a:noFill/>
          </p:spPr>
          <p:txBody>
            <a:bodyPr wrap="none" lIns="0" tIns="0" rIns="0" bIns="0" rtlCol="0">
              <a:spAutoFit/>
            </a:bodyPr>
            <a:lstStyle/>
            <a:p>
              <a:r>
                <a:rPr lang="id-ID" sz="1600"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Visioning</a:t>
              </a:r>
              <a:endParaRPr lang="en-US" sz="1600"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endParaRPr>
            </a:p>
          </p:txBody>
        </p:sp>
        <p:sp>
          <p:nvSpPr>
            <p:cNvPr id="25" name="Rectangle 24"/>
            <p:cNvSpPr/>
            <p:nvPr/>
          </p:nvSpPr>
          <p:spPr>
            <a:xfrm>
              <a:off x="2721275" y="1617996"/>
              <a:ext cx="1901372" cy="116114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32" name="Group 31"/>
          <p:cNvGrpSpPr/>
          <p:nvPr/>
        </p:nvGrpSpPr>
        <p:grpSpPr>
          <a:xfrm>
            <a:off x="8916567" y="1606179"/>
            <a:ext cx="1901372" cy="1161142"/>
            <a:chOff x="7544967" y="1617996"/>
            <a:chExt cx="1901372" cy="1161142"/>
          </a:xfrm>
        </p:grpSpPr>
        <p:sp>
          <p:nvSpPr>
            <p:cNvPr id="18" name="TextBox 17"/>
            <p:cNvSpPr txBox="1"/>
            <p:nvPr/>
          </p:nvSpPr>
          <p:spPr>
            <a:xfrm>
              <a:off x="8153489" y="2324285"/>
              <a:ext cx="684328" cy="246221"/>
            </a:xfrm>
            <a:prstGeom prst="rect">
              <a:avLst/>
            </a:prstGeom>
            <a:noFill/>
          </p:spPr>
          <p:txBody>
            <a:bodyPr wrap="square" lIns="0" tIns="0" rIns="0" bIns="0" rtlCol="0">
              <a:spAutoFit/>
            </a:bodyPr>
            <a:lstStyle/>
            <a:p>
              <a:pPr algn="ctr"/>
              <a:r>
                <a:rPr lang="id-ID" sz="1600"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Healthy</a:t>
              </a:r>
              <a:endParaRPr lang="en-US" sz="1600"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endParaRPr>
            </a:p>
          </p:txBody>
        </p:sp>
        <p:sp>
          <p:nvSpPr>
            <p:cNvPr id="19" name="Shape 2634"/>
            <p:cNvSpPr/>
            <p:nvPr/>
          </p:nvSpPr>
          <p:spPr>
            <a:xfrm>
              <a:off x="8296570" y="1825814"/>
              <a:ext cx="398164" cy="398164"/>
            </a:xfrm>
            <a:custGeom>
              <a:avLst/>
              <a:gdLst/>
              <a:ahLst/>
              <a:cxnLst>
                <a:cxn ang="0">
                  <a:pos x="wd2" y="hd2"/>
                </a:cxn>
                <a:cxn ang="5400000">
                  <a:pos x="wd2" y="hd2"/>
                </a:cxn>
                <a:cxn ang="10800000">
                  <a:pos x="wd2" y="hd2"/>
                </a:cxn>
                <a:cxn ang="16200000">
                  <a:pos x="wd2" y="hd2"/>
                </a:cxn>
              </a:cxnLst>
              <a:rect l="0" t="0" r="r" b="b"/>
              <a:pathLst>
                <a:path w="21600" h="21600" extrusionOk="0">
                  <a:moveTo>
                    <a:pt x="20579" y="7008"/>
                  </a:moveTo>
                  <a:cubicBezTo>
                    <a:pt x="20006" y="12260"/>
                    <a:pt x="12624" y="19436"/>
                    <a:pt x="10800" y="20538"/>
                  </a:cubicBezTo>
                  <a:cubicBezTo>
                    <a:pt x="8976" y="19436"/>
                    <a:pt x="1594" y="12260"/>
                    <a:pt x="1021" y="7001"/>
                  </a:cubicBezTo>
                  <a:cubicBezTo>
                    <a:pt x="1021" y="7001"/>
                    <a:pt x="982" y="6718"/>
                    <a:pt x="982" y="6382"/>
                  </a:cubicBezTo>
                  <a:cubicBezTo>
                    <a:pt x="982" y="3404"/>
                    <a:pt x="3404" y="982"/>
                    <a:pt x="6382" y="982"/>
                  </a:cubicBezTo>
                  <a:cubicBezTo>
                    <a:pt x="7780" y="982"/>
                    <a:pt x="9107" y="1518"/>
                    <a:pt x="10120" y="2491"/>
                  </a:cubicBezTo>
                  <a:lnTo>
                    <a:pt x="10800" y="3145"/>
                  </a:lnTo>
                  <a:lnTo>
                    <a:pt x="11480" y="2491"/>
                  </a:lnTo>
                  <a:cubicBezTo>
                    <a:pt x="12493" y="1518"/>
                    <a:pt x="13820" y="982"/>
                    <a:pt x="15218" y="982"/>
                  </a:cubicBezTo>
                  <a:cubicBezTo>
                    <a:pt x="18196" y="982"/>
                    <a:pt x="20618" y="3404"/>
                    <a:pt x="20618" y="6382"/>
                  </a:cubicBezTo>
                  <a:cubicBezTo>
                    <a:pt x="20618" y="6725"/>
                    <a:pt x="20579" y="7008"/>
                    <a:pt x="20579" y="7008"/>
                  </a:cubicBezTo>
                  <a:moveTo>
                    <a:pt x="21600" y="6382"/>
                  </a:moveTo>
                  <a:cubicBezTo>
                    <a:pt x="21600" y="2857"/>
                    <a:pt x="18743" y="0"/>
                    <a:pt x="15218" y="0"/>
                  </a:cubicBezTo>
                  <a:cubicBezTo>
                    <a:pt x="13502" y="0"/>
                    <a:pt x="11947" y="681"/>
                    <a:pt x="10800" y="1784"/>
                  </a:cubicBezTo>
                  <a:cubicBezTo>
                    <a:pt x="9653" y="681"/>
                    <a:pt x="8098" y="0"/>
                    <a:pt x="6382" y="0"/>
                  </a:cubicBezTo>
                  <a:cubicBezTo>
                    <a:pt x="2857" y="0"/>
                    <a:pt x="0" y="2857"/>
                    <a:pt x="0" y="6382"/>
                  </a:cubicBezTo>
                  <a:cubicBezTo>
                    <a:pt x="0" y="6792"/>
                    <a:pt x="65" y="7282"/>
                    <a:pt x="45" y="7115"/>
                  </a:cubicBezTo>
                  <a:cubicBezTo>
                    <a:pt x="733" y="13419"/>
                    <a:pt x="9855" y="21600"/>
                    <a:pt x="10800" y="21600"/>
                  </a:cubicBezTo>
                  <a:cubicBezTo>
                    <a:pt x="11745" y="21600"/>
                    <a:pt x="20867" y="13419"/>
                    <a:pt x="21555" y="7115"/>
                  </a:cubicBezTo>
                  <a:cubicBezTo>
                    <a:pt x="21536" y="7282"/>
                    <a:pt x="21600" y="6792"/>
                    <a:pt x="21600" y="6382"/>
                  </a:cubicBezTo>
                </a:path>
              </a:pathLst>
            </a:custGeom>
            <a:solidFill>
              <a:schemeClr val="tx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26" name="Rectangle 25"/>
            <p:cNvSpPr/>
            <p:nvPr/>
          </p:nvSpPr>
          <p:spPr>
            <a:xfrm>
              <a:off x="7544967" y="1617996"/>
              <a:ext cx="1901372" cy="116114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34" name="Group 33"/>
          <p:cNvGrpSpPr/>
          <p:nvPr/>
        </p:nvGrpSpPr>
        <p:grpSpPr>
          <a:xfrm>
            <a:off x="6504721" y="3255025"/>
            <a:ext cx="1901372" cy="1161142"/>
            <a:chOff x="5133121" y="3266842"/>
            <a:chExt cx="1901372" cy="1161142"/>
          </a:xfrm>
        </p:grpSpPr>
        <p:sp>
          <p:nvSpPr>
            <p:cNvPr id="12" name="Shape 2538"/>
            <p:cNvSpPr/>
            <p:nvPr/>
          </p:nvSpPr>
          <p:spPr>
            <a:xfrm>
              <a:off x="5900701" y="3499170"/>
              <a:ext cx="322913" cy="394672"/>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chemeClr val="tx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13" name="TextBox 12"/>
            <p:cNvSpPr txBox="1"/>
            <p:nvPr/>
          </p:nvSpPr>
          <p:spPr>
            <a:xfrm>
              <a:off x="5886572" y="3949432"/>
              <a:ext cx="394467" cy="246221"/>
            </a:xfrm>
            <a:prstGeom prst="rect">
              <a:avLst/>
            </a:prstGeom>
            <a:noFill/>
          </p:spPr>
          <p:txBody>
            <a:bodyPr wrap="none" lIns="0" tIns="0" rIns="0" bIns="0" rtlCol="0">
              <a:spAutoFit/>
            </a:bodyPr>
            <a:lstStyle/>
            <a:p>
              <a:r>
                <a:rPr lang="id-ID" sz="1600"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Note</a:t>
              </a:r>
              <a:endParaRPr lang="en-US" sz="1600"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endParaRPr>
            </a:p>
          </p:txBody>
        </p:sp>
        <p:sp>
          <p:nvSpPr>
            <p:cNvPr id="27" name="Rectangle 26"/>
            <p:cNvSpPr/>
            <p:nvPr/>
          </p:nvSpPr>
          <p:spPr>
            <a:xfrm>
              <a:off x="5133121" y="3266842"/>
              <a:ext cx="1901372" cy="116114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35" name="Group 34"/>
          <p:cNvGrpSpPr/>
          <p:nvPr/>
        </p:nvGrpSpPr>
        <p:grpSpPr>
          <a:xfrm>
            <a:off x="4092875" y="3255025"/>
            <a:ext cx="1901372" cy="1161142"/>
            <a:chOff x="2721275" y="3266842"/>
            <a:chExt cx="1901372" cy="1161142"/>
          </a:xfrm>
        </p:grpSpPr>
        <p:sp>
          <p:nvSpPr>
            <p:cNvPr id="6" name="Shape 2528"/>
            <p:cNvSpPr/>
            <p:nvPr/>
          </p:nvSpPr>
          <p:spPr>
            <a:xfrm>
              <a:off x="3550566" y="3454173"/>
              <a:ext cx="287034" cy="394671"/>
            </a:xfrm>
            <a:custGeom>
              <a:avLst/>
              <a:gdLst/>
              <a:ahLst/>
              <a:cxnLst>
                <a:cxn ang="0">
                  <a:pos x="wd2" y="hd2"/>
                </a:cxn>
                <a:cxn ang="5400000">
                  <a:pos x="wd2" y="hd2"/>
                </a:cxn>
                <a:cxn ang="10800000">
                  <a:pos x="wd2" y="hd2"/>
                </a:cxn>
                <a:cxn ang="16200000">
                  <a:pos x="wd2" y="hd2"/>
                </a:cxn>
              </a:cxnLst>
              <a:rect l="0" t="0" r="r" b="b"/>
              <a:pathLst>
                <a:path w="21600" h="21600" extrusionOk="0">
                  <a:moveTo>
                    <a:pt x="20250" y="19636"/>
                  </a:moveTo>
                  <a:cubicBezTo>
                    <a:pt x="20250" y="20178"/>
                    <a:pt x="19645" y="20618"/>
                    <a:pt x="18900" y="20618"/>
                  </a:cubicBezTo>
                  <a:lnTo>
                    <a:pt x="2700" y="20618"/>
                  </a:lnTo>
                  <a:cubicBezTo>
                    <a:pt x="1955" y="20618"/>
                    <a:pt x="1350" y="20178"/>
                    <a:pt x="1350" y="19636"/>
                  </a:cubicBezTo>
                  <a:lnTo>
                    <a:pt x="1350" y="10800"/>
                  </a:lnTo>
                  <a:cubicBezTo>
                    <a:pt x="1350" y="10258"/>
                    <a:pt x="1955" y="9818"/>
                    <a:pt x="2700" y="9818"/>
                  </a:cubicBezTo>
                  <a:lnTo>
                    <a:pt x="18900" y="9818"/>
                  </a:lnTo>
                  <a:cubicBezTo>
                    <a:pt x="19645" y="9818"/>
                    <a:pt x="20250" y="10258"/>
                    <a:pt x="20250" y="10800"/>
                  </a:cubicBezTo>
                  <a:cubicBezTo>
                    <a:pt x="20250" y="10800"/>
                    <a:pt x="20250" y="19636"/>
                    <a:pt x="20250" y="19636"/>
                  </a:cubicBezTo>
                  <a:close/>
                  <a:moveTo>
                    <a:pt x="4050" y="5891"/>
                  </a:moveTo>
                  <a:cubicBezTo>
                    <a:pt x="4050" y="3180"/>
                    <a:pt x="7072" y="982"/>
                    <a:pt x="10800" y="982"/>
                  </a:cubicBezTo>
                  <a:cubicBezTo>
                    <a:pt x="14528" y="982"/>
                    <a:pt x="17550" y="3180"/>
                    <a:pt x="17550" y="5891"/>
                  </a:cubicBezTo>
                  <a:lnTo>
                    <a:pt x="17550" y="8836"/>
                  </a:lnTo>
                  <a:lnTo>
                    <a:pt x="4050" y="8836"/>
                  </a:lnTo>
                  <a:cubicBezTo>
                    <a:pt x="4050" y="8836"/>
                    <a:pt x="4050" y="5891"/>
                    <a:pt x="4050" y="5891"/>
                  </a:cubicBezTo>
                  <a:close/>
                  <a:moveTo>
                    <a:pt x="18900" y="8836"/>
                  </a:moveTo>
                  <a:lnTo>
                    <a:pt x="18900" y="5891"/>
                  </a:lnTo>
                  <a:cubicBezTo>
                    <a:pt x="18900" y="2638"/>
                    <a:pt x="15273" y="0"/>
                    <a:pt x="10800" y="0"/>
                  </a:cubicBezTo>
                  <a:cubicBezTo>
                    <a:pt x="6327" y="0"/>
                    <a:pt x="2700" y="2638"/>
                    <a:pt x="2700" y="5891"/>
                  </a:cubicBezTo>
                  <a:lnTo>
                    <a:pt x="2700" y="8836"/>
                  </a:lnTo>
                  <a:cubicBezTo>
                    <a:pt x="1209" y="8836"/>
                    <a:pt x="0" y="9716"/>
                    <a:pt x="0" y="10800"/>
                  </a:cubicBezTo>
                  <a:lnTo>
                    <a:pt x="0" y="19636"/>
                  </a:lnTo>
                  <a:cubicBezTo>
                    <a:pt x="0" y="20721"/>
                    <a:pt x="1209" y="21600"/>
                    <a:pt x="2700" y="21600"/>
                  </a:cubicBezTo>
                  <a:lnTo>
                    <a:pt x="18900" y="21600"/>
                  </a:lnTo>
                  <a:cubicBezTo>
                    <a:pt x="20391" y="21600"/>
                    <a:pt x="21600" y="20721"/>
                    <a:pt x="21600" y="19636"/>
                  </a:cubicBezTo>
                  <a:lnTo>
                    <a:pt x="21600" y="10800"/>
                  </a:lnTo>
                  <a:cubicBezTo>
                    <a:pt x="21600" y="9716"/>
                    <a:pt x="20391" y="8836"/>
                    <a:pt x="18900" y="8836"/>
                  </a:cubicBezTo>
                  <a:moveTo>
                    <a:pt x="11475" y="15573"/>
                  </a:moveTo>
                  <a:lnTo>
                    <a:pt x="11475" y="16200"/>
                  </a:lnTo>
                  <a:cubicBezTo>
                    <a:pt x="11475" y="16472"/>
                    <a:pt x="11172" y="16691"/>
                    <a:pt x="10800" y="16691"/>
                  </a:cubicBezTo>
                  <a:cubicBezTo>
                    <a:pt x="10428" y="16691"/>
                    <a:pt x="10125" y="16472"/>
                    <a:pt x="10125" y="16200"/>
                  </a:cubicBezTo>
                  <a:lnTo>
                    <a:pt x="10125" y="15573"/>
                  </a:lnTo>
                  <a:cubicBezTo>
                    <a:pt x="9723" y="15403"/>
                    <a:pt x="9450" y="15090"/>
                    <a:pt x="9450" y="14727"/>
                  </a:cubicBezTo>
                  <a:cubicBezTo>
                    <a:pt x="9450" y="14186"/>
                    <a:pt x="10055" y="13745"/>
                    <a:pt x="10800" y="13745"/>
                  </a:cubicBezTo>
                  <a:cubicBezTo>
                    <a:pt x="11545" y="13745"/>
                    <a:pt x="12150" y="14186"/>
                    <a:pt x="12150" y="14727"/>
                  </a:cubicBezTo>
                  <a:cubicBezTo>
                    <a:pt x="12150" y="15090"/>
                    <a:pt x="11876" y="15403"/>
                    <a:pt x="11475" y="15573"/>
                  </a:cubicBezTo>
                  <a:moveTo>
                    <a:pt x="10800" y="12764"/>
                  </a:moveTo>
                  <a:cubicBezTo>
                    <a:pt x="9309" y="12764"/>
                    <a:pt x="8100" y="13643"/>
                    <a:pt x="8100" y="14727"/>
                  </a:cubicBezTo>
                  <a:cubicBezTo>
                    <a:pt x="8100" y="15232"/>
                    <a:pt x="8369" y="15687"/>
                    <a:pt x="8798" y="16034"/>
                  </a:cubicBezTo>
                  <a:cubicBezTo>
                    <a:pt x="8789" y="16089"/>
                    <a:pt x="8775" y="16144"/>
                    <a:pt x="8775" y="16200"/>
                  </a:cubicBezTo>
                  <a:cubicBezTo>
                    <a:pt x="8775" y="17014"/>
                    <a:pt x="9681" y="17673"/>
                    <a:pt x="10800" y="17673"/>
                  </a:cubicBezTo>
                  <a:cubicBezTo>
                    <a:pt x="11919" y="17673"/>
                    <a:pt x="12825" y="17014"/>
                    <a:pt x="12825" y="16200"/>
                  </a:cubicBezTo>
                  <a:cubicBezTo>
                    <a:pt x="12825" y="16144"/>
                    <a:pt x="12810" y="16089"/>
                    <a:pt x="12802" y="16034"/>
                  </a:cubicBezTo>
                  <a:cubicBezTo>
                    <a:pt x="13231" y="15686"/>
                    <a:pt x="13500" y="15232"/>
                    <a:pt x="13500" y="14727"/>
                  </a:cubicBezTo>
                  <a:cubicBezTo>
                    <a:pt x="13500" y="13643"/>
                    <a:pt x="12291" y="12764"/>
                    <a:pt x="10800" y="12764"/>
                  </a:cubicBezTo>
                </a:path>
              </a:pathLst>
            </a:custGeom>
            <a:solidFill>
              <a:schemeClr val="tx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7" name="TextBox 6"/>
            <p:cNvSpPr txBox="1"/>
            <p:nvPr/>
          </p:nvSpPr>
          <p:spPr>
            <a:xfrm>
              <a:off x="3303269" y="3949433"/>
              <a:ext cx="737381" cy="246221"/>
            </a:xfrm>
            <a:prstGeom prst="rect">
              <a:avLst/>
            </a:prstGeom>
            <a:noFill/>
          </p:spPr>
          <p:txBody>
            <a:bodyPr wrap="none" lIns="0" tIns="0" rIns="0" bIns="0" rtlCol="0">
              <a:spAutoFit/>
            </a:bodyPr>
            <a:lstStyle/>
            <a:p>
              <a:r>
                <a:rPr lang="id-ID" sz="1600"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Security</a:t>
              </a:r>
              <a:endParaRPr lang="en-US" sz="1600"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endParaRPr>
            </a:p>
          </p:txBody>
        </p:sp>
        <p:sp>
          <p:nvSpPr>
            <p:cNvPr id="28" name="Rectangle 27"/>
            <p:cNvSpPr/>
            <p:nvPr/>
          </p:nvSpPr>
          <p:spPr>
            <a:xfrm>
              <a:off x="2721275" y="3266842"/>
              <a:ext cx="1901372" cy="116114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33" name="Group 32"/>
          <p:cNvGrpSpPr/>
          <p:nvPr/>
        </p:nvGrpSpPr>
        <p:grpSpPr>
          <a:xfrm>
            <a:off x="8916567" y="3255025"/>
            <a:ext cx="1901372" cy="1161142"/>
            <a:chOff x="7544967" y="3266842"/>
            <a:chExt cx="1901372" cy="1161142"/>
          </a:xfrm>
        </p:grpSpPr>
        <p:sp>
          <p:nvSpPr>
            <p:cNvPr id="15" name="TextBox 14"/>
            <p:cNvSpPr txBox="1"/>
            <p:nvPr/>
          </p:nvSpPr>
          <p:spPr>
            <a:xfrm>
              <a:off x="8092337" y="3953380"/>
              <a:ext cx="806631" cy="246221"/>
            </a:xfrm>
            <a:prstGeom prst="rect">
              <a:avLst/>
            </a:prstGeom>
            <a:noFill/>
          </p:spPr>
          <p:txBody>
            <a:bodyPr wrap="none" lIns="0" tIns="0" rIns="0" bIns="0" rtlCol="0">
              <a:spAutoFit/>
            </a:bodyPr>
            <a:lstStyle/>
            <a:p>
              <a:r>
                <a:rPr lang="id-ID" sz="1600"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Branding</a:t>
              </a:r>
              <a:endParaRPr lang="en-US" sz="1600"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endParaRPr>
            </a:p>
          </p:txBody>
        </p:sp>
        <p:sp>
          <p:nvSpPr>
            <p:cNvPr id="16" name="Shape 2633"/>
            <p:cNvSpPr/>
            <p:nvPr/>
          </p:nvSpPr>
          <p:spPr>
            <a:xfrm>
              <a:off x="8296570" y="3499170"/>
              <a:ext cx="398164" cy="398164"/>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chemeClr val="tx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29" name="Rectangle 28"/>
            <p:cNvSpPr/>
            <p:nvPr/>
          </p:nvSpPr>
          <p:spPr>
            <a:xfrm>
              <a:off x="7544967" y="3266842"/>
              <a:ext cx="1901372" cy="116114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36" name="Rectangle 35"/>
          <p:cNvSpPr/>
          <p:nvPr/>
        </p:nvSpPr>
        <p:spPr>
          <a:xfrm>
            <a:off x="4092875" y="4874322"/>
            <a:ext cx="5907045" cy="715581"/>
          </a:xfrm>
          <a:prstGeom prst="rect">
            <a:avLst/>
          </a:prstGeom>
        </p:spPr>
        <p:txBody>
          <a:bodyPr wrap="square">
            <a:spAutoFit/>
          </a:bodyPr>
          <a:lstStyle/>
          <a:p>
            <a:pPr algn="just">
              <a:lnSpc>
                <a:spcPct val="150000"/>
              </a:lnSpc>
            </a:pPr>
            <a:r>
              <a:rPr lang="id-ID" sz="900" i="0" dirty="0">
                <a:solidFill>
                  <a:srgbClr val="000000"/>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a:t>
            </a:r>
            <a:endParaRPr lang="id-ID" sz="900" dirty="0">
              <a:latin typeface="Lato" panose="020F0502020204030203" pitchFamily="34" charset="0"/>
              <a:ea typeface="Lato" panose="020F0502020204030203" pitchFamily="34" charset="0"/>
              <a:cs typeface="Lato" panose="020F0502020204030203" pitchFamily="34" charset="0"/>
            </a:endParaRPr>
          </a:p>
        </p:txBody>
      </p:sp>
      <p:sp>
        <p:nvSpPr>
          <p:cNvPr id="37" name="Rectangle 36">
            <a:extLst>
              <a:ext uri="{FF2B5EF4-FFF2-40B4-BE49-F238E27FC236}">
                <a16:creationId xmlns:a16="http://schemas.microsoft.com/office/drawing/2014/main" xmlns="" id="{365FEEA0-9D9E-4354-9ADB-42647F623AC2}"/>
              </a:ext>
            </a:extLst>
          </p:cNvPr>
          <p:cNvSpPr/>
          <p:nvPr/>
        </p:nvSpPr>
        <p:spPr>
          <a:xfrm>
            <a:off x="10111409" y="198783"/>
            <a:ext cx="2040835" cy="72886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4479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7999" y="0"/>
            <a:ext cx="5600700" cy="6350000"/>
          </a:xfrm>
          <a:prstGeom prst="rect">
            <a:avLst/>
          </a:prstGeom>
          <a:solidFill>
            <a:srgbClr val="0D0D0D">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5" name="Subtitle 2"/>
          <p:cNvSpPr txBox="1">
            <a:spLocks/>
          </p:cNvSpPr>
          <p:nvPr/>
        </p:nvSpPr>
        <p:spPr>
          <a:xfrm>
            <a:off x="1117544" y="1429608"/>
            <a:ext cx="4381611" cy="431992"/>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d-ID" sz="1800" b="1" spc="1600" dirty="0">
                <a:solidFill>
                  <a:schemeClr val="bg1"/>
                </a:solidFill>
                <a:latin typeface="Lato Light" panose="020F0502020204030203" pitchFamily="34" charset="0"/>
                <a:ea typeface="Lato Light" panose="020F0502020204030203" pitchFamily="34" charset="0"/>
                <a:cs typeface="Lato Light" panose="020F0502020204030203" pitchFamily="34" charset="0"/>
              </a:rPr>
              <a:t>OUR SERVICE</a:t>
            </a:r>
          </a:p>
        </p:txBody>
      </p:sp>
      <p:sp>
        <p:nvSpPr>
          <p:cNvPr id="6" name="Rectangle 5"/>
          <p:cNvSpPr/>
          <p:nvPr/>
        </p:nvSpPr>
        <p:spPr>
          <a:xfrm>
            <a:off x="1117544" y="228600"/>
            <a:ext cx="4381611" cy="5504932"/>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7" name="Rectangle 6"/>
          <p:cNvSpPr/>
          <p:nvPr/>
        </p:nvSpPr>
        <p:spPr>
          <a:xfrm>
            <a:off x="1403161" y="2938644"/>
            <a:ext cx="3810376" cy="1717843"/>
          </a:xfrm>
          <a:prstGeom prst="rect">
            <a:avLst/>
          </a:prstGeom>
        </p:spPr>
        <p:txBody>
          <a:bodyPr wrap="square">
            <a:spAutoFit/>
          </a:bodyPr>
          <a:lstStyle/>
          <a:p>
            <a:pPr algn="ctr">
              <a:lnSpc>
                <a:spcPct val="150000"/>
              </a:lnSpc>
            </a:pPr>
            <a:r>
              <a:rPr lang="id-ID" sz="12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Lorem ipsum dolor sit amet, lacus nulla ac netus nibh aliquet, porttitor ligula justo libero vivamus porttitor dolor, conubia mollit. Sapien nam suspendisse, tincidunt eget ante tincidunt</a:t>
            </a:r>
          </a:p>
        </p:txBody>
      </p:sp>
      <p:grpSp>
        <p:nvGrpSpPr>
          <p:cNvPr id="25" name="Group 24"/>
          <p:cNvGrpSpPr/>
          <p:nvPr/>
        </p:nvGrpSpPr>
        <p:grpSpPr>
          <a:xfrm>
            <a:off x="9609798" y="1429608"/>
            <a:ext cx="633817" cy="710184"/>
            <a:chOff x="9481010" y="1429608"/>
            <a:chExt cx="633817" cy="710184"/>
          </a:xfrm>
        </p:grpSpPr>
        <p:sp>
          <p:nvSpPr>
            <p:cNvPr id="9" name="Rectangle 8"/>
            <p:cNvSpPr/>
            <p:nvPr/>
          </p:nvSpPr>
          <p:spPr>
            <a:xfrm>
              <a:off x="9481010" y="1429608"/>
              <a:ext cx="633817" cy="710184"/>
            </a:xfrm>
            <a:prstGeom prst="rect">
              <a:avLst/>
            </a:prstGeom>
            <a:noFill/>
            <a:ln w="12700">
              <a:solidFill>
                <a:schemeClr val="bg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Lato" panose="020F0502020204030203" pitchFamily="34" charset="0"/>
                <a:ea typeface="Lato" panose="020F0502020204030203" pitchFamily="34" charset="0"/>
                <a:cs typeface="Lato" panose="020F0502020204030203" pitchFamily="34" charset="0"/>
              </a:endParaRPr>
            </a:p>
          </p:txBody>
        </p:sp>
        <p:sp>
          <p:nvSpPr>
            <p:cNvPr id="10" name="Shape 2784"/>
            <p:cNvSpPr/>
            <p:nvPr/>
          </p:nvSpPr>
          <p:spPr>
            <a:xfrm>
              <a:off x="9606649" y="1569825"/>
              <a:ext cx="382539" cy="428630"/>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chemeClr val="tx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latin typeface="Lato" panose="020F0502020204030203" pitchFamily="34" charset="0"/>
                <a:ea typeface="Lato" panose="020F0502020204030203" pitchFamily="34" charset="0"/>
                <a:cs typeface="Lato" panose="020F0502020204030203" pitchFamily="34" charset="0"/>
              </a:endParaRPr>
            </a:p>
          </p:txBody>
        </p:sp>
      </p:grpSp>
      <p:sp>
        <p:nvSpPr>
          <p:cNvPr id="12" name="TextBox 11"/>
          <p:cNvSpPr txBox="1"/>
          <p:nvPr/>
        </p:nvSpPr>
        <p:spPr>
          <a:xfrm>
            <a:off x="7469348" y="2262014"/>
            <a:ext cx="746230" cy="215444"/>
          </a:xfrm>
          <a:prstGeom prst="rect">
            <a:avLst/>
          </a:prstGeom>
          <a:noFill/>
        </p:spPr>
        <p:txBody>
          <a:bodyPr wrap="none" lIns="0" tIns="0" rIns="0" bIns="0" rtlCol="0">
            <a:spAutoFit/>
          </a:bodyPr>
          <a:lstStyle/>
          <a:p>
            <a:pPr algn="ctr"/>
            <a:r>
              <a:rPr lang="en-US" sz="1400" b="1" dirty="0">
                <a:latin typeface="Kelson Sans" panose="02000500000000000000" pitchFamily="50" charset="0"/>
                <a:ea typeface="Lato" panose="020F0502020204030203" pitchFamily="34" charset="0"/>
                <a:cs typeface="Lato" panose="020F0502020204030203" pitchFamily="34" charset="0"/>
              </a:rPr>
              <a:t>Branding</a:t>
            </a:r>
            <a:endParaRPr lang="en-US" sz="1400" b="1" dirty="0">
              <a:solidFill>
                <a:schemeClr val="tx2"/>
              </a:solidFill>
              <a:latin typeface="Kelson Sans" panose="02000500000000000000" pitchFamily="50" charset="0"/>
              <a:ea typeface="Lato" panose="020F0502020204030203" pitchFamily="34" charset="0"/>
              <a:cs typeface="Lato" panose="020F0502020204030203" pitchFamily="34" charset="0"/>
            </a:endParaRPr>
          </a:p>
        </p:txBody>
      </p:sp>
      <p:grpSp>
        <p:nvGrpSpPr>
          <p:cNvPr id="26" name="Group 25"/>
          <p:cNvGrpSpPr/>
          <p:nvPr/>
        </p:nvGrpSpPr>
        <p:grpSpPr>
          <a:xfrm>
            <a:off x="7525556" y="1429608"/>
            <a:ext cx="633817" cy="710184"/>
            <a:chOff x="6907370" y="1429608"/>
            <a:chExt cx="633817" cy="710184"/>
          </a:xfrm>
        </p:grpSpPr>
        <p:sp>
          <p:nvSpPr>
            <p:cNvPr id="14" name="Shape 2633"/>
            <p:cNvSpPr/>
            <p:nvPr/>
          </p:nvSpPr>
          <p:spPr>
            <a:xfrm>
              <a:off x="7033009" y="1570385"/>
              <a:ext cx="382539" cy="428630"/>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chemeClr val="tx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latin typeface="Lato" panose="020F0502020204030203" pitchFamily="34" charset="0"/>
                <a:ea typeface="Lato" panose="020F0502020204030203" pitchFamily="34" charset="0"/>
                <a:cs typeface="Lato" panose="020F0502020204030203" pitchFamily="34" charset="0"/>
              </a:endParaRPr>
            </a:p>
          </p:txBody>
        </p:sp>
        <p:sp>
          <p:nvSpPr>
            <p:cNvPr id="15" name="Rectangle 14"/>
            <p:cNvSpPr/>
            <p:nvPr/>
          </p:nvSpPr>
          <p:spPr>
            <a:xfrm>
              <a:off x="6907370" y="1429608"/>
              <a:ext cx="633817" cy="710184"/>
            </a:xfrm>
            <a:prstGeom prst="rect">
              <a:avLst/>
            </a:prstGeom>
            <a:noFill/>
            <a:ln w="12700">
              <a:solidFill>
                <a:schemeClr val="bg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Lato" panose="020F0502020204030203" pitchFamily="34" charset="0"/>
                <a:ea typeface="Lato" panose="020F0502020204030203" pitchFamily="34" charset="0"/>
                <a:cs typeface="Lato" panose="020F0502020204030203" pitchFamily="34" charset="0"/>
              </a:endParaRPr>
            </a:p>
          </p:txBody>
        </p:sp>
      </p:grpSp>
      <p:sp>
        <p:nvSpPr>
          <p:cNvPr id="16" name="TextBox 15"/>
          <p:cNvSpPr txBox="1"/>
          <p:nvPr/>
        </p:nvSpPr>
        <p:spPr>
          <a:xfrm>
            <a:off x="9488216" y="2262014"/>
            <a:ext cx="982641" cy="215444"/>
          </a:xfrm>
          <a:prstGeom prst="rect">
            <a:avLst/>
          </a:prstGeom>
          <a:noFill/>
        </p:spPr>
        <p:txBody>
          <a:bodyPr wrap="none" lIns="0" tIns="0" rIns="0" bIns="0" rtlCol="0">
            <a:spAutoFit/>
          </a:bodyPr>
          <a:lstStyle/>
          <a:p>
            <a:r>
              <a:rPr lang="en-US" sz="1400" b="1" dirty="0">
                <a:latin typeface="Kelson Sans" panose="02000500000000000000" pitchFamily="50" charset="0"/>
                <a:ea typeface="Lato" panose="020F0502020204030203" pitchFamily="34" charset="0"/>
                <a:cs typeface="Lato" panose="020F0502020204030203" pitchFamily="34" charset="0"/>
              </a:rPr>
              <a:t>Web Design</a:t>
            </a:r>
            <a:endParaRPr lang="en-US" sz="1400" b="1" dirty="0">
              <a:solidFill>
                <a:schemeClr val="tx2"/>
              </a:solidFill>
              <a:latin typeface="Kelson Sans" panose="02000500000000000000" pitchFamily="50" charset="0"/>
              <a:ea typeface="Lato" panose="020F0502020204030203" pitchFamily="34" charset="0"/>
              <a:cs typeface="Lato" panose="020F0502020204030203" pitchFamily="34" charset="0"/>
            </a:endParaRPr>
          </a:p>
        </p:txBody>
      </p:sp>
      <p:sp>
        <p:nvSpPr>
          <p:cNvPr id="18" name="TextBox 17"/>
          <p:cNvSpPr txBox="1"/>
          <p:nvPr/>
        </p:nvSpPr>
        <p:spPr>
          <a:xfrm>
            <a:off x="7428087" y="4837167"/>
            <a:ext cx="828753" cy="215444"/>
          </a:xfrm>
          <a:prstGeom prst="rect">
            <a:avLst/>
          </a:prstGeom>
          <a:noFill/>
        </p:spPr>
        <p:txBody>
          <a:bodyPr wrap="none" lIns="0" tIns="0" rIns="0" bIns="0" rtlCol="0">
            <a:spAutoFit/>
          </a:bodyPr>
          <a:lstStyle/>
          <a:p>
            <a:pPr algn="ctr"/>
            <a:r>
              <a:rPr lang="en-US" sz="1400" b="1" dirty="0">
                <a:latin typeface="Kelson Sans" panose="02000500000000000000" pitchFamily="50" charset="0"/>
                <a:ea typeface="Lato" panose="020F0502020204030203" pitchFamily="34" charset="0"/>
                <a:cs typeface="Lato" panose="020F0502020204030203" pitchFamily="34" charset="0"/>
              </a:rPr>
              <a:t>Marketing</a:t>
            </a:r>
            <a:endParaRPr lang="en-US" sz="1400" b="1" dirty="0">
              <a:solidFill>
                <a:schemeClr val="tx2"/>
              </a:solidFill>
              <a:latin typeface="Kelson Sans" panose="02000500000000000000" pitchFamily="50" charset="0"/>
              <a:ea typeface="Lato" panose="020F0502020204030203" pitchFamily="34" charset="0"/>
              <a:cs typeface="Lato" panose="020F0502020204030203" pitchFamily="34" charset="0"/>
            </a:endParaRPr>
          </a:p>
        </p:txBody>
      </p:sp>
      <p:grpSp>
        <p:nvGrpSpPr>
          <p:cNvPr id="27" name="Group 26"/>
          <p:cNvGrpSpPr/>
          <p:nvPr/>
        </p:nvGrpSpPr>
        <p:grpSpPr>
          <a:xfrm>
            <a:off x="7525556" y="4004761"/>
            <a:ext cx="633817" cy="710184"/>
            <a:chOff x="6907370" y="4004761"/>
            <a:chExt cx="633817" cy="710184"/>
          </a:xfrm>
        </p:grpSpPr>
        <p:sp>
          <p:nvSpPr>
            <p:cNvPr id="11" name="Shape 2787"/>
            <p:cNvSpPr/>
            <p:nvPr/>
          </p:nvSpPr>
          <p:spPr>
            <a:xfrm>
              <a:off x="7037550" y="4150487"/>
              <a:ext cx="373457" cy="418732"/>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chemeClr val="tx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latin typeface="Lato" panose="020F0502020204030203" pitchFamily="34" charset="0"/>
                <a:ea typeface="Lato" panose="020F0502020204030203" pitchFamily="34" charset="0"/>
                <a:cs typeface="Lato" panose="020F0502020204030203" pitchFamily="34" charset="0"/>
              </a:endParaRPr>
            </a:p>
          </p:txBody>
        </p:sp>
        <p:sp>
          <p:nvSpPr>
            <p:cNvPr id="20" name="Rectangle 19"/>
            <p:cNvSpPr/>
            <p:nvPr/>
          </p:nvSpPr>
          <p:spPr>
            <a:xfrm>
              <a:off x="6907370" y="4004761"/>
              <a:ext cx="633817" cy="710184"/>
            </a:xfrm>
            <a:prstGeom prst="rect">
              <a:avLst/>
            </a:prstGeom>
            <a:noFill/>
            <a:ln w="12700">
              <a:solidFill>
                <a:schemeClr val="bg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Lato" panose="020F0502020204030203" pitchFamily="34" charset="0"/>
                <a:ea typeface="Lato" panose="020F0502020204030203" pitchFamily="34" charset="0"/>
                <a:cs typeface="Lato" panose="020F0502020204030203" pitchFamily="34" charset="0"/>
              </a:endParaRPr>
            </a:p>
          </p:txBody>
        </p:sp>
      </p:grpSp>
      <p:sp>
        <p:nvSpPr>
          <p:cNvPr id="21" name="TextBox 20"/>
          <p:cNvSpPr txBox="1"/>
          <p:nvPr/>
        </p:nvSpPr>
        <p:spPr>
          <a:xfrm>
            <a:off x="9464611" y="4837167"/>
            <a:ext cx="1035540" cy="215444"/>
          </a:xfrm>
          <a:prstGeom prst="rect">
            <a:avLst/>
          </a:prstGeom>
          <a:noFill/>
        </p:spPr>
        <p:txBody>
          <a:bodyPr wrap="none" lIns="0" tIns="0" rIns="0" bIns="0" rtlCol="0">
            <a:spAutoFit/>
          </a:bodyPr>
          <a:lstStyle/>
          <a:p>
            <a:r>
              <a:rPr lang="en-US" sz="1400" b="1" dirty="0">
                <a:latin typeface="Kelson Sans" panose="02000500000000000000" pitchFamily="50" charset="0"/>
                <a:ea typeface="Lato" panose="020F0502020204030203" pitchFamily="34" charset="0"/>
                <a:cs typeface="Lato" panose="020F0502020204030203" pitchFamily="34" charset="0"/>
              </a:rPr>
              <a:t>Photography</a:t>
            </a:r>
            <a:endParaRPr lang="en-US" sz="1400" b="1" dirty="0">
              <a:solidFill>
                <a:schemeClr val="tx2"/>
              </a:solidFill>
              <a:latin typeface="Kelson Sans" panose="02000500000000000000" pitchFamily="50" charset="0"/>
              <a:ea typeface="Lato" panose="020F0502020204030203" pitchFamily="34" charset="0"/>
              <a:cs typeface="Lato" panose="020F0502020204030203" pitchFamily="34" charset="0"/>
            </a:endParaRPr>
          </a:p>
        </p:txBody>
      </p:sp>
      <p:grpSp>
        <p:nvGrpSpPr>
          <p:cNvPr id="28" name="Group 27"/>
          <p:cNvGrpSpPr/>
          <p:nvPr/>
        </p:nvGrpSpPr>
        <p:grpSpPr>
          <a:xfrm>
            <a:off x="9609797" y="4004761"/>
            <a:ext cx="633817" cy="710184"/>
            <a:chOff x="9481009" y="4004761"/>
            <a:chExt cx="633817" cy="710184"/>
          </a:xfrm>
        </p:grpSpPr>
        <p:sp>
          <p:nvSpPr>
            <p:cNvPr id="23" name="Rectangle 22"/>
            <p:cNvSpPr/>
            <p:nvPr/>
          </p:nvSpPr>
          <p:spPr>
            <a:xfrm>
              <a:off x="9481009" y="4004761"/>
              <a:ext cx="633817" cy="710184"/>
            </a:xfrm>
            <a:prstGeom prst="rect">
              <a:avLst/>
            </a:prstGeom>
            <a:noFill/>
            <a:ln w="12700">
              <a:solidFill>
                <a:schemeClr val="bg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Lato" panose="020F0502020204030203" pitchFamily="34" charset="0"/>
                <a:ea typeface="Lato" panose="020F0502020204030203" pitchFamily="34" charset="0"/>
                <a:cs typeface="Lato" panose="020F0502020204030203" pitchFamily="34" charset="0"/>
              </a:endParaRPr>
            </a:p>
          </p:txBody>
        </p:sp>
        <p:sp>
          <p:nvSpPr>
            <p:cNvPr id="24" name="Shape 2656"/>
            <p:cNvSpPr/>
            <p:nvPr/>
          </p:nvSpPr>
          <p:spPr>
            <a:xfrm>
              <a:off x="9625016" y="4166119"/>
              <a:ext cx="345803" cy="387468"/>
            </a:xfrm>
            <a:custGeom>
              <a:avLst/>
              <a:gdLst/>
              <a:ahLst/>
              <a:cxnLst>
                <a:cxn ang="0">
                  <a:pos x="wd2" y="hd2"/>
                </a:cxn>
                <a:cxn ang="5400000">
                  <a:pos x="wd2" y="hd2"/>
                </a:cxn>
                <a:cxn ang="10800000">
                  <a:pos x="wd2" y="hd2"/>
                </a:cxn>
                <a:cxn ang="16200000">
                  <a:pos x="wd2" y="hd2"/>
                </a:cxn>
              </a:cxnLst>
              <a:rect l="0" t="0" r="r" b="b"/>
              <a:pathLst>
                <a:path w="21600" h="21600" extrusionOk="0">
                  <a:moveTo>
                    <a:pt x="14727" y="10800"/>
                  </a:moveTo>
                  <a:cubicBezTo>
                    <a:pt x="14186" y="10800"/>
                    <a:pt x="13745" y="11240"/>
                    <a:pt x="13745" y="11782"/>
                  </a:cubicBezTo>
                  <a:cubicBezTo>
                    <a:pt x="13745" y="12324"/>
                    <a:pt x="14186" y="12764"/>
                    <a:pt x="14727" y="12764"/>
                  </a:cubicBezTo>
                  <a:cubicBezTo>
                    <a:pt x="15269" y="12764"/>
                    <a:pt x="15709" y="12324"/>
                    <a:pt x="15709" y="11782"/>
                  </a:cubicBezTo>
                  <a:cubicBezTo>
                    <a:pt x="15709" y="11240"/>
                    <a:pt x="15269" y="10800"/>
                    <a:pt x="14727" y="10800"/>
                  </a:cubicBezTo>
                  <a:moveTo>
                    <a:pt x="20618" y="0"/>
                  </a:moveTo>
                  <a:lnTo>
                    <a:pt x="4909" y="0"/>
                  </a:lnTo>
                  <a:cubicBezTo>
                    <a:pt x="4367" y="0"/>
                    <a:pt x="3927" y="440"/>
                    <a:pt x="3927" y="982"/>
                  </a:cubicBezTo>
                  <a:lnTo>
                    <a:pt x="3927" y="5891"/>
                  </a:lnTo>
                  <a:cubicBezTo>
                    <a:pt x="3927" y="6162"/>
                    <a:pt x="4147" y="6382"/>
                    <a:pt x="4418" y="6382"/>
                  </a:cubicBezTo>
                  <a:cubicBezTo>
                    <a:pt x="4690" y="6382"/>
                    <a:pt x="4909" y="6162"/>
                    <a:pt x="4909" y="5891"/>
                  </a:cubicBezTo>
                  <a:lnTo>
                    <a:pt x="4909" y="982"/>
                  </a:lnTo>
                  <a:lnTo>
                    <a:pt x="20618" y="982"/>
                  </a:lnTo>
                  <a:lnTo>
                    <a:pt x="20618" y="12764"/>
                  </a:lnTo>
                  <a:lnTo>
                    <a:pt x="19145" y="12764"/>
                  </a:lnTo>
                  <a:cubicBezTo>
                    <a:pt x="18874" y="12764"/>
                    <a:pt x="18655" y="12984"/>
                    <a:pt x="18655" y="13255"/>
                  </a:cubicBezTo>
                  <a:cubicBezTo>
                    <a:pt x="18655" y="13526"/>
                    <a:pt x="18874" y="13745"/>
                    <a:pt x="19145" y="13745"/>
                  </a:cubicBezTo>
                  <a:lnTo>
                    <a:pt x="20618" y="13745"/>
                  </a:lnTo>
                  <a:lnTo>
                    <a:pt x="20618" y="16691"/>
                  </a:lnTo>
                  <a:lnTo>
                    <a:pt x="19145" y="16691"/>
                  </a:lnTo>
                  <a:cubicBezTo>
                    <a:pt x="18874" y="16691"/>
                    <a:pt x="18655" y="16911"/>
                    <a:pt x="18655" y="17182"/>
                  </a:cubicBezTo>
                  <a:cubicBezTo>
                    <a:pt x="18655" y="17453"/>
                    <a:pt x="18874" y="17673"/>
                    <a:pt x="19145" y="17673"/>
                  </a:cubicBezTo>
                  <a:lnTo>
                    <a:pt x="20618" y="17673"/>
                  </a:lnTo>
                  <a:cubicBezTo>
                    <a:pt x="21160" y="17673"/>
                    <a:pt x="21600" y="17234"/>
                    <a:pt x="21600" y="16691"/>
                  </a:cubicBezTo>
                  <a:lnTo>
                    <a:pt x="21600" y="982"/>
                  </a:lnTo>
                  <a:cubicBezTo>
                    <a:pt x="21600" y="440"/>
                    <a:pt x="21160" y="0"/>
                    <a:pt x="20618" y="0"/>
                  </a:cubicBezTo>
                  <a:moveTo>
                    <a:pt x="14727" y="13745"/>
                  </a:moveTo>
                  <a:cubicBezTo>
                    <a:pt x="14456" y="13745"/>
                    <a:pt x="14236" y="13966"/>
                    <a:pt x="14236" y="14236"/>
                  </a:cubicBezTo>
                  <a:cubicBezTo>
                    <a:pt x="14236" y="14508"/>
                    <a:pt x="14456" y="14727"/>
                    <a:pt x="14727" y="14727"/>
                  </a:cubicBezTo>
                  <a:cubicBezTo>
                    <a:pt x="14999" y="14727"/>
                    <a:pt x="15218" y="14508"/>
                    <a:pt x="15218" y="14236"/>
                  </a:cubicBezTo>
                  <a:cubicBezTo>
                    <a:pt x="15218" y="13966"/>
                    <a:pt x="14999" y="13745"/>
                    <a:pt x="14727" y="13745"/>
                  </a:cubicBezTo>
                  <a:moveTo>
                    <a:pt x="16691" y="19636"/>
                  </a:moveTo>
                  <a:cubicBezTo>
                    <a:pt x="16691" y="20178"/>
                    <a:pt x="16251" y="20618"/>
                    <a:pt x="15709" y="20618"/>
                  </a:cubicBezTo>
                  <a:lnTo>
                    <a:pt x="1964" y="20618"/>
                  </a:lnTo>
                  <a:cubicBezTo>
                    <a:pt x="1422" y="20618"/>
                    <a:pt x="982" y="20178"/>
                    <a:pt x="982" y="19636"/>
                  </a:cubicBezTo>
                  <a:lnTo>
                    <a:pt x="982" y="10800"/>
                  </a:lnTo>
                  <a:cubicBezTo>
                    <a:pt x="982" y="10258"/>
                    <a:pt x="1422" y="9818"/>
                    <a:pt x="1964" y="9818"/>
                  </a:cubicBezTo>
                  <a:lnTo>
                    <a:pt x="3927" y="9818"/>
                  </a:lnTo>
                  <a:cubicBezTo>
                    <a:pt x="5891" y="9818"/>
                    <a:pt x="5891" y="7855"/>
                    <a:pt x="7364" y="7855"/>
                  </a:cubicBezTo>
                  <a:lnTo>
                    <a:pt x="8836" y="7855"/>
                  </a:lnTo>
                  <a:lnTo>
                    <a:pt x="10309" y="7855"/>
                  </a:lnTo>
                  <a:cubicBezTo>
                    <a:pt x="11782" y="7855"/>
                    <a:pt x="11782" y="9818"/>
                    <a:pt x="13745" y="9818"/>
                  </a:cubicBezTo>
                  <a:lnTo>
                    <a:pt x="15709" y="9818"/>
                  </a:lnTo>
                  <a:cubicBezTo>
                    <a:pt x="16251" y="9818"/>
                    <a:pt x="16691" y="10258"/>
                    <a:pt x="16691" y="10800"/>
                  </a:cubicBezTo>
                  <a:cubicBezTo>
                    <a:pt x="16691" y="10800"/>
                    <a:pt x="16691" y="19636"/>
                    <a:pt x="16691" y="19636"/>
                  </a:cubicBezTo>
                  <a:close/>
                  <a:moveTo>
                    <a:pt x="15709" y="8836"/>
                  </a:moveTo>
                  <a:lnTo>
                    <a:pt x="13745" y="8836"/>
                  </a:lnTo>
                  <a:cubicBezTo>
                    <a:pt x="12273" y="8836"/>
                    <a:pt x="12273" y="6873"/>
                    <a:pt x="10309" y="6873"/>
                  </a:cubicBezTo>
                  <a:lnTo>
                    <a:pt x="7364" y="6873"/>
                  </a:lnTo>
                  <a:cubicBezTo>
                    <a:pt x="5400" y="6873"/>
                    <a:pt x="5400" y="8836"/>
                    <a:pt x="3927" y="8836"/>
                  </a:cubicBezTo>
                  <a:lnTo>
                    <a:pt x="1964" y="8836"/>
                  </a:lnTo>
                  <a:cubicBezTo>
                    <a:pt x="879" y="8836"/>
                    <a:pt x="0" y="9716"/>
                    <a:pt x="0" y="10800"/>
                  </a:cubicBezTo>
                  <a:lnTo>
                    <a:pt x="0" y="19636"/>
                  </a:lnTo>
                  <a:cubicBezTo>
                    <a:pt x="0" y="20721"/>
                    <a:pt x="879" y="21600"/>
                    <a:pt x="1964" y="21600"/>
                  </a:cubicBezTo>
                  <a:lnTo>
                    <a:pt x="15709" y="21600"/>
                  </a:lnTo>
                  <a:cubicBezTo>
                    <a:pt x="16794" y="21600"/>
                    <a:pt x="17673" y="20721"/>
                    <a:pt x="17673" y="19636"/>
                  </a:cubicBezTo>
                  <a:lnTo>
                    <a:pt x="17673" y="10800"/>
                  </a:lnTo>
                  <a:cubicBezTo>
                    <a:pt x="17673" y="9716"/>
                    <a:pt x="16794" y="8836"/>
                    <a:pt x="15709" y="8836"/>
                  </a:cubicBezTo>
                  <a:moveTo>
                    <a:pt x="8836" y="17673"/>
                  </a:moveTo>
                  <a:cubicBezTo>
                    <a:pt x="7210" y="17673"/>
                    <a:pt x="5891" y="16354"/>
                    <a:pt x="5891" y="14727"/>
                  </a:cubicBezTo>
                  <a:cubicBezTo>
                    <a:pt x="5891" y="13101"/>
                    <a:pt x="7210" y="11782"/>
                    <a:pt x="8836" y="11782"/>
                  </a:cubicBezTo>
                  <a:cubicBezTo>
                    <a:pt x="10463" y="11782"/>
                    <a:pt x="11782" y="13101"/>
                    <a:pt x="11782" y="14727"/>
                  </a:cubicBezTo>
                  <a:cubicBezTo>
                    <a:pt x="11782" y="16354"/>
                    <a:pt x="10463" y="17673"/>
                    <a:pt x="8836" y="17673"/>
                  </a:cubicBezTo>
                  <a:moveTo>
                    <a:pt x="8836" y="10800"/>
                  </a:moveTo>
                  <a:cubicBezTo>
                    <a:pt x="6668" y="10800"/>
                    <a:pt x="4909" y="12558"/>
                    <a:pt x="4909" y="14727"/>
                  </a:cubicBezTo>
                  <a:cubicBezTo>
                    <a:pt x="4909" y="16896"/>
                    <a:pt x="6668" y="18655"/>
                    <a:pt x="8836" y="18655"/>
                  </a:cubicBezTo>
                  <a:cubicBezTo>
                    <a:pt x="11005" y="18655"/>
                    <a:pt x="12764" y="16896"/>
                    <a:pt x="12764" y="14727"/>
                  </a:cubicBezTo>
                  <a:cubicBezTo>
                    <a:pt x="12764" y="12558"/>
                    <a:pt x="11005" y="10800"/>
                    <a:pt x="8836" y="10800"/>
                  </a:cubicBezTo>
                  <a:moveTo>
                    <a:pt x="8836" y="15709"/>
                  </a:moveTo>
                  <a:cubicBezTo>
                    <a:pt x="8295" y="15709"/>
                    <a:pt x="7855" y="15269"/>
                    <a:pt x="7855" y="14727"/>
                  </a:cubicBezTo>
                  <a:cubicBezTo>
                    <a:pt x="7855" y="14186"/>
                    <a:pt x="8295" y="13745"/>
                    <a:pt x="8836" y="13745"/>
                  </a:cubicBezTo>
                  <a:cubicBezTo>
                    <a:pt x="9378" y="13745"/>
                    <a:pt x="9818" y="14186"/>
                    <a:pt x="9818" y="14727"/>
                  </a:cubicBezTo>
                  <a:cubicBezTo>
                    <a:pt x="9818" y="15269"/>
                    <a:pt x="9378" y="15709"/>
                    <a:pt x="8836" y="15709"/>
                  </a:cubicBezTo>
                  <a:moveTo>
                    <a:pt x="8836" y="12764"/>
                  </a:moveTo>
                  <a:cubicBezTo>
                    <a:pt x="7752" y="12764"/>
                    <a:pt x="6873" y="13643"/>
                    <a:pt x="6873" y="14727"/>
                  </a:cubicBezTo>
                  <a:cubicBezTo>
                    <a:pt x="6873" y="15812"/>
                    <a:pt x="7752" y="16691"/>
                    <a:pt x="8836" y="16691"/>
                  </a:cubicBezTo>
                  <a:cubicBezTo>
                    <a:pt x="9921" y="16691"/>
                    <a:pt x="10800" y="15812"/>
                    <a:pt x="10800" y="14727"/>
                  </a:cubicBezTo>
                  <a:cubicBezTo>
                    <a:pt x="10800" y="13643"/>
                    <a:pt x="9921" y="12764"/>
                    <a:pt x="8836" y="12764"/>
                  </a:cubicBezTo>
                </a:path>
              </a:pathLst>
            </a:custGeom>
            <a:solidFill>
              <a:schemeClr val="tx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latin typeface="Lato" panose="020F0502020204030203" pitchFamily="34" charset="0"/>
                <a:ea typeface="Lato" panose="020F0502020204030203" pitchFamily="34" charset="0"/>
                <a:cs typeface="Lato" panose="020F0502020204030203" pitchFamily="34" charset="0"/>
              </a:endParaRPr>
            </a:p>
          </p:txBody>
        </p:sp>
      </p:grpSp>
      <p:sp>
        <p:nvSpPr>
          <p:cNvPr id="29" name="Rectangle 28">
            <a:extLst>
              <a:ext uri="{FF2B5EF4-FFF2-40B4-BE49-F238E27FC236}">
                <a16:creationId xmlns:a16="http://schemas.microsoft.com/office/drawing/2014/main" xmlns="" id="{B52CB5DA-0068-4F4B-866C-4475DC2D1DF7}"/>
              </a:ext>
            </a:extLst>
          </p:cNvPr>
          <p:cNvSpPr/>
          <p:nvPr/>
        </p:nvSpPr>
        <p:spPr>
          <a:xfrm>
            <a:off x="5983845" y="1401904"/>
            <a:ext cx="2040835" cy="72886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xmlns="" id="{41F393BE-DEB9-4932-B46A-60A662A3DB31}"/>
              </a:ext>
            </a:extLst>
          </p:cNvPr>
          <p:cNvSpPr/>
          <p:nvPr/>
        </p:nvSpPr>
        <p:spPr>
          <a:xfrm>
            <a:off x="11513126" y="108832"/>
            <a:ext cx="508465" cy="4805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Rectangle 34">
            <a:extLst>
              <a:ext uri="{FF2B5EF4-FFF2-40B4-BE49-F238E27FC236}">
                <a16:creationId xmlns:a16="http://schemas.microsoft.com/office/drawing/2014/main" xmlns="" id="{C07BC224-BD11-4EAF-BAE5-58F81B7FE108}"/>
              </a:ext>
            </a:extLst>
          </p:cNvPr>
          <p:cNvSpPr/>
          <p:nvPr/>
        </p:nvSpPr>
        <p:spPr>
          <a:xfrm>
            <a:off x="11619581" y="228672"/>
            <a:ext cx="454945" cy="429994"/>
          </a:xfrm>
          <a:prstGeom prst="rect">
            <a:avLst/>
          </a:prstGeom>
          <a:solidFill>
            <a:schemeClr val="tx1">
              <a:lumMod val="85000"/>
              <a:lumOff val="15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6" name="TextBox 35">
            <a:extLst>
              <a:ext uri="{FF2B5EF4-FFF2-40B4-BE49-F238E27FC236}">
                <a16:creationId xmlns:a16="http://schemas.microsoft.com/office/drawing/2014/main" xmlns="" id="{D82A2266-CC3D-418B-B793-8E5ADD183C69}"/>
              </a:ext>
            </a:extLst>
          </p:cNvPr>
          <p:cNvSpPr txBox="1"/>
          <p:nvPr/>
        </p:nvSpPr>
        <p:spPr>
          <a:xfrm>
            <a:off x="11619434" y="164455"/>
            <a:ext cx="285750" cy="369332"/>
          </a:xfrm>
          <a:prstGeom prst="rect">
            <a:avLst/>
          </a:prstGeom>
          <a:noFill/>
        </p:spPr>
        <p:txBody>
          <a:bodyPr wrap="square" rtlCol="0">
            <a:spAutoFit/>
          </a:bodyPr>
          <a:lstStyle/>
          <a:p>
            <a:r>
              <a:rPr lang="en-US" dirty="0">
                <a:latin typeface="Kelson Sans" panose="02000500000000000000"/>
              </a:rPr>
              <a:t>3</a:t>
            </a:r>
          </a:p>
        </p:txBody>
      </p:sp>
    </p:spTree>
    <p:extLst>
      <p:ext uri="{BB962C8B-B14F-4D97-AF65-F5344CB8AC3E}">
        <p14:creationId xmlns:p14="http://schemas.microsoft.com/office/powerpoint/2010/main" val="30811331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6783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Subtitle 2"/>
          <p:cNvSpPr txBox="1">
            <a:spLocks/>
          </p:cNvSpPr>
          <p:nvPr/>
        </p:nvSpPr>
        <p:spPr>
          <a:xfrm>
            <a:off x="1717252" y="2208797"/>
            <a:ext cx="3569124" cy="431992"/>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d-ID" sz="3200" spc="1600" dirty="0">
                <a:solidFill>
                  <a:schemeClr val="bg1"/>
                </a:solidFill>
                <a:latin typeface="Lato Light" panose="020F0502020204030203" pitchFamily="34" charset="0"/>
                <a:ea typeface="Lato Light" panose="020F0502020204030203" pitchFamily="34" charset="0"/>
                <a:cs typeface="Lato Light" panose="020F0502020204030203" pitchFamily="34" charset="0"/>
              </a:rPr>
              <a:t>CONTENT</a:t>
            </a:r>
          </a:p>
        </p:txBody>
      </p:sp>
      <p:sp>
        <p:nvSpPr>
          <p:cNvPr id="7" name="Subtitle 2"/>
          <p:cNvSpPr txBox="1">
            <a:spLocks/>
          </p:cNvSpPr>
          <p:nvPr/>
        </p:nvSpPr>
        <p:spPr>
          <a:xfrm>
            <a:off x="2867973" y="3949246"/>
            <a:ext cx="1933561" cy="37329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2000" spc="300" dirty="0">
                <a:solidFill>
                  <a:schemeClr val="bg1"/>
                </a:solidFill>
                <a:latin typeface="Kelson Sans" panose="02000500000000000000" pitchFamily="50" charset="0"/>
                <a:ea typeface="Lato Light" panose="020F0502020204030203" pitchFamily="34" charset="0"/>
                <a:cs typeface="Lato Light" panose="020F0502020204030203" pitchFamily="34" charset="0"/>
              </a:rPr>
              <a:t>About Us</a:t>
            </a:r>
          </a:p>
        </p:txBody>
      </p:sp>
      <p:sp>
        <p:nvSpPr>
          <p:cNvPr id="8" name="Subtitle 2"/>
          <p:cNvSpPr txBox="1">
            <a:spLocks/>
          </p:cNvSpPr>
          <p:nvPr/>
        </p:nvSpPr>
        <p:spPr>
          <a:xfrm>
            <a:off x="2867972" y="4960257"/>
            <a:ext cx="1933561" cy="37329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2000" spc="300" dirty="0">
                <a:solidFill>
                  <a:schemeClr val="bg1"/>
                </a:solidFill>
                <a:latin typeface="Kelson Sans" panose="02000500000000000000" pitchFamily="50" charset="0"/>
                <a:ea typeface="Lato Light" panose="020F0502020204030203" pitchFamily="34" charset="0"/>
                <a:cs typeface="Lato Light" panose="020F0502020204030203" pitchFamily="34" charset="0"/>
              </a:rPr>
              <a:t>Portfolio</a:t>
            </a:r>
          </a:p>
        </p:txBody>
      </p:sp>
      <p:sp>
        <p:nvSpPr>
          <p:cNvPr id="9" name="Subtitle 2"/>
          <p:cNvSpPr txBox="1">
            <a:spLocks/>
          </p:cNvSpPr>
          <p:nvPr/>
        </p:nvSpPr>
        <p:spPr>
          <a:xfrm>
            <a:off x="5605029" y="3936546"/>
            <a:ext cx="1933561" cy="37329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2000" spc="300" dirty="0">
                <a:solidFill>
                  <a:schemeClr val="bg1"/>
                </a:solidFill>
                <a:latin typeface="Kelson Sans" panose="02000500000000000000" pitchFamily="50" charset="0"/>
                <a:ea typeface="Lato Light" panose="020F0502020204030203" pitchFamily="34" charset="0"/>
                <a:cs typeface="Lato Light" panose="020F0502020204030203" pitchFamily="34" charset="0"/>
              </a:rPr>
              <a:t>Our Team</a:t>
            </a:r>
          </a:p>
        </p:txBody>
      </p:sp>
      <p:sp>
        <p:nvSpPr>
          <p:cNvPr id="10" name="Subtitle 2"/>
          <p:cNvSpPr txBox="1">
            <a:spLocks/>
          </p:cNvSpPr>
          <p:nvPr/>
        </p:nvSpPr>
        <p:spPr>
          <a:xfrm>
            <a:off x="5605029" y="4462689"/>
            <a:ext cx="2203657" cy="37329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2000" spc="300" dirty="0">
                <a:solidFill>
                  <a:schemeClr val="bg1"/>
                </a:solidFill>
                <a:latin typeface="Kelson Sans" panose="02000500000000000000" pitchFamily="50" charset="0"/>
                <a:ea typeface="Lato Light" panose="020F0502020204030203" pitchFamily="34" charset="0"/>
                <a:cs typeface="Lato Light" panose="020F0502020204030203" pitchFamily="34" charset="0"/>
              </a:rPr>
              <a:t>Map Section</a:t>
            </a:r>
          </a:p>
        </p:txBody>
      </p:sp>
      <p:sp>
        <p:nvSpPr>
          <p:cNvPr id="11" name="Subtitle 2"/>
          <p:cNvSpPr txBox="1">
            <a:spLocks/>
          </p:cNvSpPr>
          <p:nvPr/>
        </p:nvSpPr>
        <p:spPr>
          <a:xfrm>
            <a:off x="5605029" y="4960257"/>
            <a:ext cx="2527066" cy="37329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2000" spc="300" dirty="0">
                <a:solidFill>
                  <a:schemeClr val="bg1"/>
                </a:solidFill>
                <a:latin typeface="Kelson Sans" panose="02000500000000000000" pitchFamily="50" charset="0"/>
                <a:ea typeface="Lato Light" panose="020F0502020204030203" pitchFamily="34" charset="0"/>
                <a:cs typeface="Lato Light" panose="020F0502020204030203" pitchFamily="34" charset="0"/>
              </a:rPr>
              <a:t>Device MockUp</a:t>
            </a:r>
          </a:p>
        </p:txBody>
      </p:sp>
      <p:sp>
        <p:nvSpPr>
          <p:cNvPr id="12" name="Subtitle 2"/>
          <p:cNvSpPr txBox="1">
            <a:spLocks/>
          </p:cNvSpPr>
          <p:nvPr/>
        </p:nvSpPr>
        <p:spPr>
          <a:xfrm>
            <a:off x="2867972" y="4462689"/>
            <a:ext cx="1433754" cy="37329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2000" spc="300" dirty="0">
                <a:solidFill>
                  <a:schemeClr val="bg1"/>
                </a:solidFill>
                <a:latin typeface="Kelson Sans" panose="02000500000000000000" pitchFamily="50" charset="0"/>
                <a:ea typeface="Lato Light" panose="020F0502020204030203" pitchFamily="34" charset="0"/>
                <a:cs typeface="Lato Light" panose="020F0502020204030203" pitchFamily="34" charset="0"/>
              </a:rPr>
              <a:t>Service</a:t>
            </a:r>
          </a:p>
        </p:txBody>
      </p:sp>
      <p:sp>
        <p:nvSpPr>
          <p:cNvPr id="2" name="Picture Placeholder 1"/>
          <p:cNvSpPr>
            <a:spLocks noGrp="1"/>
          </p:cNvSpPr>
          <p:nvPr>
            <p:ph type="pic" sz="quarter" idx="10"/>
          </p:nvPr>
        </p:nvSpPr>
        <p:spPr/>
      </p:sp>
    </p:spTree>
    <p:extLst>
      <p:ext uri="{BB962C8B-B14F-4D97-AF65-F5344CB8AC3E}">
        <p14:creationId xmlns:p14="http://schemas.microsoft.com/office/powerpoint/2010/main" val="12443340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Текст 44"/>
          <p:cNvSpPr txBox="1">
            <a:spLocks/>
          </p:cNvSpPr>
          <p:nvPr/>
        </p:nvSpPr>
        <p:spPr>
          <a:xfrm>
            <a:off x="1702799" y="4754571"/>
            <a:ext cx="1359401" cy="1893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50" dirty="0">
                <a:latin typeface="Kelson Sans" panose="02000500000000000000" pitchFamily="50" charset="0"/>
                <a:ea typeface="Lato Black" panose="020F0502020204030203" pitchFamily="34" charset="0"/>
                <a:cs typeface="Lato Black" panose="020F0502020204030203" pitchFamily="34" charset="0"/>
              </a:rPr>
              <a:t>+</a:t>
            </a:r>
            <a:r>
              <a:rPr lang="id-ID" sz="1050" dirty="0">
                <a:latin typeface="Kelson Sans" panose="02000500000000000000" pitchFamily="50" charset="0"/>
                <a:ea typeface="Lato Black" panose="020F0502020204030203" pitchFamily="34" charset="0"/>
                <a:cs typeface="Lato Black" panose="020F0502020204030203" pitchFamily="34" charset="0"/>
              </a:rPr>
              <a:t>888 88 11111 </a:t>
            </a:r>
            <a:endParaRPr lang="en-US" sz="1050" dirty="0">
              <a:latin typeface="Kelson Sans" panose="02000500000000000000" pitchFamily="50" charset="0"/>
              <a:ea typeface="Lato Black" panose="020F0502020204030203" pitchFamily="34" charset="0"/>
              <a:cs typeface="Lato Black" panose="020F0502020204030203" pitchFamily="34" charset="0"/>
            </a:endParaRPr>
          </a:p>
        </p:txBody>
      </p:sp>
      <p:sp>
        <p:nvSpPr>
          <p:cNvPr id="7" name="Текст 57"/>
          <p:cNvSpPr txBox="1">
            <a:spLocks/>
          </p:cNvSpPr>
          <p:nvPr/>
        </p:nvSpPr>
        <p:spPr>
          <a:xfrm>
            <a:off x="1646849" y="5221106"/>
            <a:ext cx="1649912" cy="2124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50" dirty="0">
                <a:latin typeface="Kelson Sans" panose="02000500000000000000" pitchFamily="50" charset="0"/>
                <a:ea typeface="Lato Black" panose="020F0502020204030203" pitchFamily="34" charset="0"/>
                <a:cs typeface="Lato Black" panose="020F0502020204030203" pitchFamily="34" charset="0"/>
              </a:rPr>
              <a:t>email@yourdomain.com</a:t>
            </a:r>
          </a:p>
        </p:txBody>
      </p:sp>
      <p:sp>
        <p:nvSpPr>
          <p:cNvPr id="8" name="Текст 10"/>
          <p:cNvSpPr txBox="1">
            <a:spLocks/>
          </p:cNvSpPr>
          <p:nvPr/>
        </p:nvSpPr>
        <p:spPr>
          <a:xfrm>
            <a:off x="1646849" y="4161412"/>
            <a:ext cx="1239226" cy="27932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50" dirty="0">
                <a:latin typeface="Kelson Sans" panose="02000500000000000000" pitchFamily="50" charset="0"/>
                <a:ea typeface="Lato Black" panose="020F0502020204030203" pitchFamily="34" charset="0"/>
                <a:cs typeface="Lato Black" panose="020F0502020204030203" pitchFamily="34" charset="0"/>
              </a:rPr>
              <a:t>1</a:t>
            </a:r>
            <a:r>
              <a:rPr lang="id-ID" sz="1050" dirty="0">
                <a:latin typeface="Kelson Sans" panose="02000500000000000000" pitchFamily="50" charset="0"/>
                <a:ea typeface="Lato Black" panose="020F0502020204030203" pitchFamily="34" charset="0"/>
                <a:cs typeface="Lato Black" panose="020F0502020204030203" pitchFamily="34" charset="0"/>
              </a:rPr>
              <a:t>2, Street, Country</a:t>
            </a:r>
            <a:endParaRPr lang="en-US" sz="1050" dirty="0">
              <a:latin typeface="Kelson Sans" panose="02000500000000000000" pitchFamily="50" charset="0"/>
              <a:ea typeface="Lato Black" panose="020F0502020204030203" pitchFamily="34" charset="0"/>
              <a:cs typeface="Lato Black" panose="020F0502020204030203" pitchFamily="34" charset="0"/>
            </a:endParaRPr>
          </a:p>
        </p:txBody>
      </p:sp>
      <p:sp>
        <p:nvSpPr>
          <p:cNvPr id="9" name="Shape 1967"/>
          <p:cNvSpPr/>
          <p:nvPr/>
        </p:nvSpPr>
        <p:spPr>
          <a:xfrm>
            <a:off x="1311624" y="4161413"/>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0800"/>
                </a:moveTo>
                <a:cubicBezTo>
                  <a:pt x="8563" y="10800"/>
                  <a:pt x="6750" y="9481"/>
                  <a:pt x="6750" y="7855"/>
                </a:cubicBezTo>
                <a:cubicBezTo>
                  <a:pt x="6750" y="6228"/>
                  <a:pt x="8563" y="4909"/>
                  <a:pt x="10800" y="4909"/>
                </a:cubicBezTo>
                <a:cubicBezTo>
                  <a:pt x="13037" y="4909"/>
                  <a:pt x="14850" y="6228"/>
                  <a:pt x="14850" y="7855"/>
                </a:cubicBezTo>
                <a:cubicBezTo>
                  <a:pt x="14850" y="9481"/>
                  <a:pt x="13037" y="10800"/>
                  <a:pt x="10800" y="10800"/>
                </a:cubicBezTo>
                <a:moveTo>
                  <a:pt x="10800" y="3927"/>
                </a:moveTo>
                <a:cubicBezTo>
                  <a:pt x="7817" y="3927"/>
                  <a:pt x="5400" y="5686"/>
                  <a:pt x="5400" y="7855"/>
                </a:cubicBezTo>
                <a:cubicBezTo>
                  <a:pt x="5400" y="10023"/>
                  <a:pt x="7817" y="11782"/>
                  <a:pt x="10800" y="11782"/>
                </a:cubicBezTo>
                <a:cubicBezTo>
                  <a:pt x="13783" y="11782"/>
                  <a:pt x="16200" y="10023"/>
                  <a:pt x="16200" y="7855"/>
                </a:cubicBezTo>
                <a:cubicBezTo>
                  <a:pt x="16200" y="5686"/>
                  <a:pt x="13783" y="3927"/>
                  <a:pt x="10800" y="3927"/>
                </a:cubicBezTo>
                <a:moveTo>
                  <a:pt x="10800" y="20127"/>
                </a:moveTo>
                <a:cubicBezTo>
                  <a:pt x="10800" y="20127"/>
                  <a:pt x="1350" y="13745"/>
                  <a:pt x="1350" y="7855"/>
                </a:cubicBezTo>
                <a:cubicBezTo>
                  <a:pt x="1350" y="4059"/>
                  <a:pt x="5581" y="982"/>
                  <a:pt x="10800" y="982"/>
                </a:cubicBezTo>
                <a:cubicBezTo>
                  <a:pt x="16019" y="982"/>
                  <a:pt x="20250" y="4059"/>
                  <a:pt x="20250" y="7855"/>
                </a:cubicBezTo>
                <a:cubicBezTo>
                  <a:pt x="20250" y="13745"/>
                  <a:pt x="10800" y="20127"/>
                  <a:pt x="10800" y="20127"/>
                </a:cubicBezTo>
                <a:moveTo>
                  <a:pt x="10800" y="0"/>
                </a:moveTo>
                <a:cubicBezTo>
                  <a:pt x="4836" y="0"/>
                  <a:pt x="0" y="3517"/>
                  <a:pt x="0" y="7855"/>
                </a:cubicBezTo>
                <a:cubicBezTo>
                  <a:pt x="0" y="14236"/>
                  <a:pt x="10800" y="21600"/>
                  <a:pt x="10800" y="21600"/>
                </a:cubicBezTo>
                <a:cubicBezTo>
                  <a:pt x="10800" y="21600"/>
                  <a:pt x="21600" y="14236"/>
                  <a:pt x="21600" y="7855"/>
                </a:cubicBezTo>
                <a:cubicBezTo>
                  <a:pt x="21600" y="3517"/>
                  <a:pt x="16764" y="0"/>
                  <a:pt x="10800" y="0"/>
                </a:cubicBezTo>
              </a:path>
            </a:pathLst>
          </a:custGeom>
          <a:solidFill>
            <a:srgbClr val="53585F"/>
          </a:solidFill>
          <a:ln w="12700">
            <a:miter lim="400000"/>
          </a:ln>
        </p:spPr>
        <p:txBody>
          <a:bodyPr lIns="22860" rIns="22860" anchor="ctr"/>
          <a:lstStyle/>
          <a:p>
            <a:pPr defTabSz="228531">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dirty="0"/>
          </a:p>
        </p:txBody>
      </p:sp>
      <p:sp>
        <p:nvSpPr>
          <p:cNvPr id="10" name="Shape 1977"/>
          <p:cNvSpPr/>
          <p:nvPr/>
        </p:nvSpPr>
        <p:spPr>
          <a:xfrm>
            <a:off x="1319275" y="5246260"/>
            <a:ext cx="187794" cy="187794"/>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rgbClr val="53585F"/>
          </a:solidFill>
          <a:ln w="12700">
            <a:miter lim="400000"/>
          </a:ln>
        </p:spPr>
        <p:txBody>
          <a:bodyPr lIns="22860" rIns="22860" anchor="ctr"/>
          <a:lstStyle/>
          <a:p>
            <a:pPr defTabSz="228531">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dirty="0"/>
          </a:p>
        </p:txBody>
      </p:sp>
      <p:sp>
        <p:nvSpPr>
          <p:cNvPr id="11" name="Shape 1659"/>
          <p:cNvSpPr/>
          <p:nvPr/>
        </p:nvSpPr>
        <p:spPr>
          <a:xfrm>
            <a:off x="1319275" y="4756176"/>
            <a:ext cx="187846" cy="187794"/>
          </a:xfrm>
          <a:custGeom>
            <a:avLst/>
            <a:gdLst/>
            <a:ahLst/>
            <a:cxnLst>
              <a:cxn ang="0">
                <a:pos x="wd2" y="hd2"/>
              </a:cxn>
              <a:cxn ang="5400000">
                <a:pos x="wd2" y="hd2"/>
              </a:cxn>
              <a:cxn ang="10800000">
                <a:pos x="wd2" y="hd2"/>
              </a:cxn>
              <a:cxn ang="16200000">
                <a:pos x="wd2" y="hd2"/>
              </a:cxn>
            </a:cxnLst>
            <a:rect l="0" t="0" r="r" b="b"/>
            <a:pathLst>
              <a:path w="21600" h="21600" extrusionOk="0">
                <a:moveTo>
                  <a:pt x="16441" y="20618"/>
                </a:moveTo>
                <a:cubicBezTo>
                  <a:pt x="15826" y="20618"/>
                  <a:pt x="15226" y="20482"/>
                  <a:pt x="14660" y="20214"/>
                </a:cubicBezTo>
                <a:cubicBezTo>
                  <a:pt x="14607" y="20189"/>
                  <a:pt x="14552" y="20170"/>
                  <a:pt x="14497" y="20155"/>
                </a:cubicBezTo>
                <a:cubicBezTo>
                  <a:pt x="8918" y="17308"/>
                  <a:pt x="4295" y="12685"/>
                  <a:pt x="1448" y="7105"/>
                </a:cubicBezTo>
                <a:cubicBezTo>
                  <a:pt x="1432" y="7048"/>
                  <a:pt x="1412" y="6991"/>
                  <a:pt x="1386" y="6936"/>
                </a:cubicBezTo>
                <a:cubicBezTo>
                  <a:pt x="1117" y="6369"/>
                  <a:pt x="982" y="5770"/>
                  <a:pt x="982" y="5155"/>
                </a:cubicBezTo>
                <a:cubicBezTo>
                  <a:pt x="982" y="2774"/>
                  <a:pt x="3066" y="982"/>
                  <a:pt x="4417" y="982"/>
                </a:cubicBezTo>
                <a:cubicBezTo>
                  <a:pt x="4594" y="982"/>
                  <a:pt x="4711" y="1072"/>
                  <a:pt x="4764" y="1126"/>
                </a:cubicBezTo>
                <a:cubicBezTo>
                  <a:pt x="4776" y="1139"/>
                  <a:pt x="4798" y="1164"/>
                  <a:pt x="4831" y="1216"/>
                </a:cubicBezTo>
                <a:cubicBezTo>
                  <a:pt x="4848" y="1244"/>
                  <a:pt x="4867" y="1271"/>
                  <a:pt x="4887" y="1297"/>
                </a:cubicBezTo>
                <a:lnTo>
                  <a:pt x="8118" y="5453"/>
                </a:lnTo>
                <a:cubicBezTo>
                  <a:pt x="8143" y="5485"/>
                  <a:pt x="8170" y="5515"/>
                  <a:pt x="8199" y="5544"/>
                </a:cubicBezTo>
                <a:cubicBezTo>
                  <a:pt x="8253" y="5598"/>
                  <a:pt x="8343" y="5715"/>
                  <a:pt x="8343" y="5891"/>
                </a:cubicBezTo>
                <a:cubicBezTo>
                  <a:pt x="8343" y="5978"/>
                  <a:pt x="8319" y="6060"/>
                  <a:pt x="8272" y="6135"/>
                </a:cubicBezTo>
                <a:lnTo>
                  <a:pt x="7178" y="7221"/>
                </a:lnTo>
                <a:cubicBezTo>
                  <a:pt x="7173" y="7226"/>
                  <a:pt x="7168" y="7231"/>
                  <a:pt x="7163" y="7236"/>
                </a:cubicBezTo>
                <a:cubicBezTo>
                  <a:pt x="6767" y="7609"/>
                  <a:pt x="6541" y="8126"/>
                  <a:pt x="6541" y="8668"/>
                </a:cubicBezTo>
                <a:cubicBezTo>
                  <a:pt x="6541" y="9175"/>
                  <a:pt x="6738" y="9658"/>
                  <a:pt x="7080" y="10020"/>
                </a:cubicBezTo>
                <a:cubicBezTo>
                  <a:pt x="7092" y="10040"/>
                  <a:pt x="7105" y="10059"/>
                  <a:pt x="7119" y="10078"/>
                </a:cubicBezTo>
                <a:cubicBezTo>
                  <a:pt x="8325" y="11745"/>
                  <a:pt x="9807" y="13222"/>
                  <a:pt x="11525" y="14469"/>
                </a:cubicBezTo>
                <a:cubicBezTo>
                  <a:pt x="11538" y="14478"/>
                  <a:pt x="11551" y="14487"/>
                  <a:pt x="11565" y="14496"/>
                </a:cubicBezTo>
                <a:cubicBezTo>
                  <a:pt x="11928" y="14844"/>
                  <a:pt x="12414" y="15045"/>
                  <a:pt x="12924" y="15045"/>
                </a:cubicBezTo>
                <a:cubicBezTo>
                  <a:pt x="13436" y="15045"/>
                  <a:pt x="13930" y="14840"/>
                  <a:pt x="14297" y="14479"/>
                </a:cubicBezTo>
                <a:cubicBezTo>
                  <a:pt x="14316" y="14463"/>
                  <a:pt x="14335" y="14446"/>
                  <a:pt x="14352" y="14427"/>
                </a:cubicBezTo>
                <a:lnTo>
                  <a:pt x="15451" y="13320"/>
                </a:lnTo>
                <a:cubicBezTo>
                  <a:pt x="15529" y="13271"/>
                  <a:pt x="15611" y="13247"/>
                  <a:pt x="15697" y="13247"/>
                </a:cubicBezTo>
                <a:cubicBezTo>
                  <a:pt x="15874" y="13247"/>
                  <a:pt x="15990" y="13337"/>
                  <a:pt x="16044" y="13391"/>
                </a:cubicBezTo>
                <a:cubicBezTo>
                  <a:pt x="16073" y="13420"/>
                  <a:pt x="16103" y="13447"/>
                  <a:pt x="16135" y="13472"/>
                </a:cubicBezTo>
                <a:lnTo>
                  <a:pt x="20291" y="16704"/>
                </a:lnTo>
                <a:cubicBezTo>
                  <a:pt x="20317" y="16725"/>
                  <a:pt x="20345" y="16744"/>
                  <a:pt x="20374" y="16762"/>
                </a:cubicBezTo>
                <a:cubicBezTo>
                  <a:pt x="20426" y="16795"/>
                  <a:pt x="20449" y="16816"/>
                  <a:pt x="20461" y="16827"/>
                </a:cubicBezTo>
                <a:cubicBezTo>
                  <a:pt x="20515" y="16881"/>
                  <a:pt x="20605" y="16997"/>
                  <a:pt x="20605" y="17174"/>
                </a:cubicBezTo>
                <a:cubicBezTo>
                  <a:pt x="20605" y="17207"/>
                  <a:pt x="20606" y="17240"/>
                  <a:pt x="20610" y="17273"/>
                </a:cubicBezTo>
                <a:cubicBezTo>
                  <a:pt x="20533" y="18625"/>
                  <a:pt x="18769" y="20618"/>
                  <a:pt x="16441" y="20618"/>
                </a:cubicBezTo>
                <a:moveTo>
                  <a:pt x="21586" y="17174"/>
                </a:moveTo>
                <a:cubicBezTo>
                  <a:pt x="21586" y="16768"/>
                  <a:pt x="21421" y="16399"/>
                  <a:pt x="21155" y="16133"/>
                </a:cubicBezTo>
                <a:cubicBezTo>
                  <a:pt x="21077" y="16054"/>
                  <a:pt x="20988" y="15988"/>
                  <a:pt x="20893" y="15929"/>
                </a:cubicBezTo>
                <a:lnTo>
                  <a:pt x="16738" y="12697"/>
                </a:lnTo>
                <a:cubicBezTo>
                  <a:pt x="16471" y="12430"/>
                  <a:pt x="16104" y="12265"/>
                  <a:pt x="15697" y="12265"/>
                </a:cubicBezTo>
                <a:cubicBezTo>
                  <a:pt x="15364" y="12265"/>
                  <a:pt x="15060" y="12380"/>
                  <a:pt x="14815" y="12567"/>
                </a:cubicBezTo>
                <a:lnTo>
                  <a:pt x="13655" y="13736"/>
                </a:lnTo>
                <a:lnTo>
                  <a:pt x="13652" y="13733"/>
                </a:lnTo>
                <a:cubicBezTo>
                  <a:pt x="13473" y="13934"/>
                  <a:pt x="13214" y="14063"/>
                  <a:pt x="12924" y="14063"/>
                </a:cubicBezTo>
                <a:cubicBezTo>
                  <a:pt x="12592" y="14063"/>
                  <a:pt x="12300" y="13897"/>
                  <a:pt x="12122" y="13645"/>
                </a:cubicBezTo>
                <a:cubicBezTo>
                  <a:pt x="12116" y="13654"/>
                  <a:pt x="12107" y="13663"/>
                  <a:pt x="12101" y="13674"/>
                </a:cubicBezTo>
                <a:cubicBezTo>
                  <a:pt x="10497" y="12510"/>
                  <a:pt x="9076" y="11108"/>
                  <a:pt x="7914" y="9502"/>
                </a:cubicBezTo>
                <a:cubicBezTo>
                  <a:pt x="7925" y="9495"/>
                  <a:pt x="7935" y="9486"/>
                  <a:pt x="7947" y="9479"/>
                </a:cubicBezTo>
                <a:cubicBezTo>
                  <a:pt x="7691" y="9299"/>
                  <a:pt x="7523" y="9004"/>
                  <a:pt x="7523" y="8668"/>
                </a:cubicBezTo>
                <a:cubicBezTo>
                  <a:pt x="7523" y="8367"/>
                  <a:pt x="7659" y="8101"/>
                  <a:pt x="7871" y="7920"/>
                </a:cubicBezTo>
                <a:lnTo>
                  <a:pt x="7870" y="7918"/>
                </a:lnTo>
                <a:lnTo>
                  <a:pt x="9023" y="6773"/>
                </a:lnTo>
                <a:cubicBezTo>
                  <a:pt x="9211" y="6528"/>
                  <a:pt x="9325" y="6224"/>
                  <a:pt x="9325" y="5891"/>
                </a:cubicBezTo>
                <a:cubicBezTo>
                  <a:pt x="9325" y="5485"/>
                  <a:pt x="9160" y="5116"/>
                  <a:pt x="8893" y="4850"/>
                </a:cubicBezTo>
                <a:lnTo>
                  <a:pt x="5662" y="693"/>
                </a:lnTo>
                <a:cubicBezTo>
                  <a:pt x="5603" y="599"/>
                  <a:pt x="5537" y="510"/>
                  <a:pt x="5458" y="432"/>
                </a:cubicBezTo>
                <a:cubicBezTo>
                  <a:pt x="5191" y="165"/>
                  <a:pt x="4823" y="0"/>
                  <a:pt x="4417" y="0"/>
                </a:cubicBezTo>
                <a:cubicBezTo>
                  <a:pt x="2454" y="0"/>
                  <a:pt x="0" y="2308"/>
                  <a:pt x="0" y="5155"/>
                </a:cubicBezTo>
                <a:cubicBezTo>
                  <a:pt x="0" y="5943"/>
                  <a:pt x="183" y="6688"/>
                  <a:pt x="499" y="7356"/>
                </a:cubicBezTo>
                <a:lnTo>
                  <a:pt x="482" y="7373"/>
                </a:lnTo>
                <a:cubicBezTo>
                  <a:pt x="3435" y="13255"/>
                  <a:pt x="8343" y="18164"/>
                  <a:pt x="14224" y="21117"/>
                </a:cubicBezTo>
                <a:lnTo>
                  <a:pt x="14240" y="21101"/>
                </a:lnTo>
                <a:cubicBezTo>
                  <a:pt x="14908" y="21418"/>
                  <a:pt x="15652" y="21600"/>
                  <a:pt x="16441" y="21600"/>
                </a:cubicBezTo>
                <a:cubicBezTo>
                  <a:pt x="19287" y="21600"/>
                  <a:pt x="21594" y="19145"/>
                  <a:pt x="21594" y="17182"/>
                </a:cubicBezTo>
                <a:cubicBezTo>
                  <a:pt x="21594" y="17179"/>
                  <a:pt x="21594" y="17177"/>
                  <a:pt x="21594" y="17174"/>
                </a:cubicBezTo>
                <a:cubicBezTo>
                  <a:pt x="21594" y="17174"/>
                  <a:pt x="21586" y="17174"/>
                  <a:pt x="21586" y="17174"/>
                </a:cubicBezTo>
                <a:close/>
                <a:moveTo>
                  <a:pt x="11785" y="10800"/>
                </a:moveTo>
                <a:cubicBezTo>
                  <a:pt x="12326" y="10800"/>
                  <a:pt x="12766" y="10360"/>
                  <a:pt x="12766" y="9819"/>
                </a:cubicBezTo>
                <a:cubicBezTo>
                  <a:pt x="12766" y="9276"/>
                  <a:pt x="12326" y="8836"/>
                  <a:pt x="11785" y="8836"/>
                </a:cubicBezTo>
                <a:cubicBezTo>
                  <a:pt x="11242" y="8836"/>
                  <a:pt x="10803" y="9276"/>
                  <a:pt x="10803" y="9819"/>
                </a:cubicBezTo>
                <a:cubicBezTo>
                  <a:pt x="10803" y="10360"/>
                  <a:pt x="11242" y="10800"/>
                  <a:pt x="11785" y="10800"/>
                </a:cubicBezTo>
                <a:moveTo>
                  <a:pt x="11785" y="5891"/>
                </a:moveTo>
                <a:cubicBezTo>
                  <a:pt x="13953" y="5891"/>
                  <a:pt x="15711" y="7649"/>
                  <a:pt x="15711" y="9819"/>
                </a:cubicBezTo>
                <a:cubicBezTo>
                  <a:pt x="15711" y="10090"/>
                  <a:pt x="15930" y="10309"/>
                  <a:pt x="16201" y="10309"/>
                </a:cubicBezTo>
                <a:cubicBezTo>
                  <a:pt x="16472" y="10309"/>
                  <a:pt x="16692" y="10090"/>
                  <a:pt x="16692" y="9819"/>
                </a:cubicBezTo>
                <a:cubicBezTo>
                  <a:pt x="16692" y="7107"/>
                  <a:pt x="14495" y="4909"/>
                  <a:pt x="11785" y="4909"/>
                </a:cubicBezTo>
                <a:cubicBezTo>
                  <a:pt x="11513" y="4909"/>
                  <a:pt x="11294" y="5129"/>
                  <a:pt x="11294" y="5400"/>
                </a:cubicBezTo>
                <a:cubicBezTo>
                  <a:pt x="11294" y="5672"/>
                  <a:pt x="11513" y="5891"/>
                  <a:pt x="11785" y="5891"/>
                </a:cubicBezTo>
                <a:moveTo>
                  <a:pt x="11785" y="982"/>
                </a:moveTo>
                <a:cubicBezTo>
                  <a:pt x="16663" y="982"/>
                  <a:pt x="20618" y="4939"/>
                  <a:pt x="20618" y="9819"/>
                </a:cubicBezTo>
                <a:cubicBezTo>
                  <a:pt x="20618" y="10090"/>
                  <a:pt x="20838" y="10309"/>
                  <a:pt x="21109" y="10309"/>
                </a:cubicBezTo>
                <a:cubicBezTo>
                  <a:pt x="21380" y="10309"/>
                  <a:pt x="21600" y="10090"/>
                  <a:pt x="21600" y="9819"/>
                </a:cubicBezTo>
                <a:cubicBezTo>
                  <a:pt x="21600" y="4396"/>
                  <a:pt x="17206" y="0"/>
                  <a:pt x="11785" y="0"/>
                </a:cubicBezTo>
                <a:cubicBezTo>
                  <a:pt x="11513" y="0"/>
                  <a:pt x="11294" y="220"/>
                  <a:pt x="11294" y="491"/>
                </a:cubicBezTo>
                <a:cubicBezTo>
                  <a:pt x="11294" y="762"/>
                  <a:pt x="11513" y="982"/>
                  <a:pt x="11785" y="982"/>
                </a:cubicBezTo>
              </a:path>
            </a:pathLst>
          </a:custGeom>
          <a:solidFill>
            <a:srgbClr val="53585F"/>
          </a:solidFill>
          <a:ln w="12700">
            <a:miter lim="400000"/>
          </a:ln>
        </p:spPr>
        <p:txBody>
          <a:bodyPr lIns="22860" rIns="22860" anchor="ctr"/>
          <a:lstStyle/>
          <a:p>
            <a:pPr defTabSz="228531">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dirty="0"/>
          </a:p>
        </p:txBody>
      </p:sp>
      <p:sp>
        <p:nvSpPr>
          <p:cNvPr id="12" name="Subtitle 2"/>
          <p:cNvSpPr txBox="1">
            <a:spLocks/>
          </p:cNvSpPr>
          <p:nvPr/>
        </p:nvSpPr>
        <p:spPr>
          <a:xfrm>
            <a:off x="1514772" y="1827797"/>
            <a:ext cx="2626149" cy="431992"/>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d-ID" sz="3200" b="1" spc="1600" dirty="0">
                <a:latin typeface="Lato Light" panose="020F0502020204030203" pitchFamily="34" charset="0"/>
                <a:ea typeface="Lato Light" panose="020F0502020204030203" pitchFamily="34" charset="0"/>
                <a:cs typeface="Lato Light" panose="020F0502020204030203" pitchFamily="34" charset="0"/>
              </a:rPr>
              <a:t>HELLO</a:t>
            </a:r>
          </a:p>
        </p:txBody>
      </p:sp>
      <p:grpSp>
        <p:nvGrpSpPr>
          <p:cNvPr id="2" name="Group 1"/>
          <p:cNvGrpSpPr/>
          <p:nvPr/>
        </p:nvGrpSpPr>
        <p:grpSpPr>
          <a:xfrm>
            <a:off x="4486276" y="892936"/>
            <a:ext cx="3811194" cy="4917121"/>
            <a:chOff x="4486276" y="892936"/>
            <a:chExt cx="3811194" cy="4917121"/>
          </a:xfrm>
        </p:grpSpPr>
        <p:sp>
          <p:nvSpPr>
            <p:cNvPr id="4" name="Rectangle 3"/>
            <p:cNvSpPr/>
            <p:nvPr/>
          </p:nvSpPr>
          <p:spPr>
            <a:xfrm>
              <a:off x="4597758" y="1047940"/>
              <a:ext cx="3699712" cy="476211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ectangle 14"/>
            <p:cNvSpPr/>
            <p:nvPr/>
          </p:nvSpPr>
          <p:spPr>
            <a:xfrm flipV="1">
              <a:off x="4486276" y="892936"/>
              <a:ext cx="325620" cy="31000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3" name="Picture Placeholder 2"/>
          <p:cNvSpPr>
            <a:spLocks noGrp="1"/>
          </p:cNvSpPr>
          <p:nvPr>
            <p:ph type="pic" sz="quarter" idx="10"/>
          </p:nvPr>
        </p:nvSpPr>
        <p:spPr/>
      </p:sp>
      <p:pic>
        <p:nvPicPr>
          <p:cNvPr id="5" name="Picture 4">
            <a:extLst>
              <a:ext uri="{FF2B5EF4-FFF2-40B4-BE49-F238E27FC236}">
                <a16:creationId xmlns:a16="http://schemas.microsoft.com/office/drawing/2014/main" xmlns="" id="{118F111F-2BEE-435F-B982-66D1A21CB743}"/>
              </a:ext>
            </a:extLst>
          </p:cNvPr>
          <p:cNvPicPr>
            <a:picLocks noChangeAspect="1"/>
          </p:cNvPicPr>
          <p:nvPr/>
        </p:nvPicPr>
        <p:blipFill>
          <a:blip r:embed="rId2"/>
          <a:stretch>
            <a:fillRect/>
          </a:stretch>
        </p:blipFill>
        <p:spPr>
          <a:xfrm>
            <a:off x="6922510" y="1202944"/>
            <a:ext cx="2447925" cy="4895850"/>
          </a:xfrm>
          <a:prstGeom prst="rect">
            <a:avLst/>
          </a:prstGeom>
        </p:spPr>
      </p:pic>
    </p:spTree>
    <p:extLst>
      <p:ext uri="{BB962C8B-B14F-4D97-AF65-F5344CB8AC3E}">
        <p14:creationId xmlns:p14="http://schemas.microsoft.com/office/powerpoint/2010/main" val="10016249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4575" y="0"/>
            <a:ext cx="5138284" cy="6022975"/>
          </a:xfrm>
          <a:prstGeom prst="rect">
            <a:avLst/>
          </a:prstGeom>
          <a:solidFill>
            <a:schemeClr val="tx1">
              <a:lumMod val="95000"/>
              <a:lumOff val="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Subtitle 2"/>
          <p:cNvSpPr txBox="1">
            <a:spLocks/>
          </p:cNvSpPr>
          <p:nvPr/>
        </p:nvSpPr>
        <p:spPr>
          <a:xfrm>
            <a:off x="1346715" y="1916876"/>
            <a:ext cx="4320660" cy="431992"/>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d-ID" sz="2800" b="1" spc="1600" dirty="0">
                <a:solidFill>
                  <a:schemeClr val="bg1"/>
                </a:solidFill>
                <a:latin typeface="Lato Light" panose="020F0502020204030203" pitchFamily="34" charset="0"/>
                <a:ea typeface="Lato Light" panose="020F0502020204030203" pitchFamily="34" charset="0"/>
                <a:cs typeface="Lato Light" panose="020F0502020204030203" pitchFamily="34" charset="0"/>
              </a:rPr>
              <a:t>QUANTITIES</a:t>
            </a:r>
          </a:p>
        </p:txBody>
      </p:sp>
      <p:sp>
        <p:nvSpPr>
          <p:cNvPr id="10" name="Rectangle 9"/>
          <p:cNvSpPr/>
          <p:nvPr/>
        </p:nvSpPr>
        <p:spPr>
          <a:xfrm>
            <a:off x="2875116" y="3801287"/>
            <a:ext cx="3011334" cy="1477328"/>
          </a:xfrm>
          <a:prstGeom prst="rect">
            <a:avLst/>
          </a:prstGeom>
        </p:spPr>
        <p:txBody>
          <a:bodyPr wrap="square">
            <a:spAutoFit/>
          </a:bodyPr>
          <a:lstStyle/>
          <a:p>
            <a:pPr algn="just">
              <a:lnSpc>
                <a:spcPct val="150000"/>
              </a:lnSpc>
            </a:pPr>
            <a:r>
              <a:rPr lang="id-ID" sz="1000" i="0" dirty="0">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netus nibh aliquet, porttitor ligula justo libero vivamus porttitor dolor, conubia mollit. Sapien nam suspendisse, tincidunt eget ante tincidunt, eros in auctor fringilla praesent at diam. In et quam est eget mi. Pellentesque nunc orci eu enim, eget in fringilla vitae, et eros praesent</a:t>
            </a:r>
            <a:endParaRPr lang="id-ID" sz="1000"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1" name="Subtitle 2"/>
          <p:cNvSpPr txBox="1">
            <a:spLocks/>
          </p:cNvSpPr>
          <p:nvPr/>
        </p:nvSpPr>
        <p:spPr>
          <a:xfrm>
            <a:off x="7037345" y="3120459"/>
            <a:ext cx="1185385" cy="37329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2000"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About Us</a:t>
            </a:r>
          </a:p>
        </p:txBody>
      </p:sp>
      <p:grpSp>
        <p:nvGrpSpPr>
          <p:cNvPr id="3" name="Group 2"/>
          <p:cNvGrpSpPr/>
          <p:nvPr/>
        </p:nvGrpSpPr>
        <p:grpSpPr>
          <a:xfrm>
            <a:off x="2715079" y="482034"/>
            <a:ext cx="5841768" cy="6178169"/>
            <a:chOff x="2715079" y="482034"/>
            <a:chExt cx="5841768" cy="6178169"/>
          </a:xfrm>
        </p:grpSpPr>
        <p:sp>
          <p:nvSpPr>
            <p:cNvPr id="5" name="Rectangle 4"/>
            <p:cNvSpPr/>
            <p:nvPr/>
          </p:nvSpPr>
          <p:spPr>
            <a:xfrm>
              <a:off x="2715079" y="482034"/>
              <a:ext cx="5602514" cy="602342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11"/>
            <p:cNvSpPr/>
            <p:nvPr/>
          </p:nvSpPr>
          <p:spPr>
            <a:xfrm>
              <a:off x="8070718" y="6197381"/>
              <a:ext cx="486129" cy="46282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 name="Group 1"/>
          <p:cNvGrpSpPr/>
          <p:nvPr/>
        </p:nvGrpSpPr>
        <p:grpSpPr>
          <a:xfrm>
            <a:off x="6551216" y="3163230"/>
            <a:ext cx="383305" cy="378149"/>
            <a:chOff x="9091736" y="3332297"/>
            <a:chExt cx="383305" cy="378149"/>
          </a:xfrm>
        </p:grpSpPr>
        <p:sp>
          <p:nvSpPr>
            <p:cNvPr id="15" name="Rectangle 14"/>
            <p:cNvSpPr/>
            <p:nvPr/>
          </p:nvSpPr>
          <p:spPr>
            <a:xfrm>
              <a:off x="9091736" y="3332297"/>
              <a:ext cx="347163" cy="33051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p:cNvSpPr/>
            <p:nvPr/>
          </p:nvSpPr>
          <p:spPr>
            <a:xfrm>
              <a:off x="9164420" y="3414717"/>
              <a:ext cx="310621" cy="295729"/>
            </a:xfrm>
            <a:prstGeom prst="rect">
              <a:avLst/>
            </a:prstGeom>
            <a:solidFill>
              <a:schemeClr val="tx1">
                <a:lumMod val="85000"/>
                <a:lumOff val="15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6" name="Picture Placeholder 5"/>
          <p:cNvSpPr>
            <a:spLocks noGrp="1"/>
          </p:cNvSpPr>
          <p:nvPr>
            <p:ph type="pic" sz="quarter" idx="10"/>
          </p:nvPr>
        </p:nvSpPr>
        <p:spPr/>
      </p:sp>
    </p:spTree>
    <p:extLst>
      <p:ext uri="{BB962C8B-B14F-4D97-AF65-F5344CB8AC3E}">
        <p14:creationId xmlns:p14="http://schemas.microsoft.com/office/powerpoint/2010/main" val="29039868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94743" y="828674"/>
            <a:ext cx="8418513" cy="5441497"/>
          </a:xfrm>
          <a:prstGeom prst="rect">
            <a:avLst/>
          </a:prstGeom>
          <a:solidFill>
            <a:schemeClr val="tx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Subtitle 2"/>
          <p:cNvSpPr txBox="1">
            <a:spLocks/>
          </p:cNvSpPr>
          <p:nvPr/>
        </p:nvSpPr>
        <p:spPr>
          <a:xfrm>
            <a:off x="1607065" y="1369641"/>
            <a:ext cx="5136635" cy="431992"/>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d-ID" sz="3200" b="1" spc="1600" dirty="0">
                <a:latin typeface="Lato Light" panose="020F0502020204030203" pitchFamily="34" charset="0"/>
                <a:ea typeface="Lato Light" panose="020F0502020204030203" pitchFamily="34" charset="0"/>
                <a:cs typeface="Lato Light" panose="020F0502020204030203" pitchFamily="34" charset="0"/>
              </a:rPr>
              <a:t>OUR </a:t>
            </a:r>
            <a:r>
              <a:rPr lang="id-ID" sz="3200" b="1" spc="1600" dirty="0">
                <a:solidFill>
                  <a:schemeClr val="bg1"/>
                </a:solidFill>
                <a:latin typeface="Lato Light" panose="020F0502020204030203" pitchFamily="34" charset="0"/>
                <a:ea typeface="Lato Light" panose="020F0502020204030203" pitchFamily="34" charset="0"/>
                <a:cs typeface="Lato Light" panose="020F0502020204030203" pitchFamily="34" charset="0"/>
              </a:rPr>
              <a:t>HISTORY</a:t>
            </a:r>
          </a:p>
        </p:txBody>
      </p:sp>
      <p:sp>
        <p:nvSpPr>
          <p:cNvPr id="7" name="Rectangle 6"/>
          <p:cNvSpPr/>
          <p:nvPr/>
        </p:nvSpPr>
        <p:spPr>
          <a:xfrm>
            <a:off x="4639468" y="2982139"/>
            <a:ext cx="5729060" cy="2031325"/>
          </a:xfrm>
          <a:prstGeom prst="rect">
            <a:avLst/>
          </a:prstGeom>
        </p:spPr>
        <p:txBody>
          <a:bodyPr wrap="square">
            <a:spAutoFit/>
          </a:bodyPr>
          <a:lstStyle/>
          <a:p>
            <a:pPr algn="ctr">
              <a:lnSpc>
                <a:spcPct val="150000"/>
              </a:lnSpc>
            </a:pPr>
            <a:r>
              <a:rPr lang="id-ID" sz="14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Lorem ipsum dolor sit amet, lacus nulla ac netus nibh aliquet, porttitor ligula justo libero vivamus porttitor dolor, conubia mollit. Sapien nam suspendisse, tincidunt eget ante tincidunt, eros in Lorem ipsum dolor sit amet, lacus nulla ac netus nibh aliquet, porttitor </a:t>
            </a:r>
          </a:p>
        </p:txBody>
      </p:sp>
      <p:sp>
        <p:nvSpPr>
          <p:cNvPr id="8" name="Rectangle 7"/>
          <p:cNvSpPr/>
          <p:nvPr/>
        </p:nvSpPr>
        <p:spPr>
          <a:xfrm>
            <a:off x="3294743" y="2256039"/>
            <a:ext cx="8010581" cy="3483526"/>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2" name="Picture Placeholder 1"/>
          <p:cNvSpPr>
            <a:spLocks noGrp="1"/>
          </p:cNvSpPr>
          <p:nvPr>
            <p:ph type="pic" sz="quarter" idx="10"/>
          </p:nvPr>
        </p:nvSpPr>
        <p:spPr/>
      </p:sp>
    </p:spTree>
    <p:extLst>
      <p:ext uri="{BB962C8B-B14F-4D97-AF65-F5344CB8AC3E}">
        <p14:creationId xmlns:p14="http://schemas.microsoft.com/office/powerpoint/2010/main" val="2572337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9" y="0"/>
            <a:ext cx="6108699" cy="6858000"/>
          </a:xfrm>
          <a:prstGeom prst="rect">
            <a:avLst/>
          </a:prstGeom>
          <a:solidFill>
            <a:srgbClr val="0D0D0D">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bg1"/>
              </a:solidFill>
            </a:endParaRPr>
          </a:p>
        </p:txBody>
      </p:sp>
      <p:sp>
        <p:nvSpPr>
          <p:cNvPr id="5" name="Subtitle 2"/>
          <p:cNvSpPr txBox="1">
            <a:spLocks/>
          </p:cNvSpPr>
          <p:nvPr/>
        </p:nvSpPr>
        <p:spPr>
          <a:xfrm>
            <a:off x="347522" y="4526865"/>
            <a:ext cx="5449510" cy="500829"/>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spc="1600" dirty="0">
                <a:solidFill>
                  <a:schemeClr val="bg1"/>
                </a:solidFill>
                <a:latin typeface="Lato" panose="020F0502020204030203" pitchFamily="34" charset="0"/>
                <a:ea typeface="Lato Light" panose="020F0502020204030203" pitchFamily="34" charset="0"/>
                <a:cs typeface="Lato Light" panose="020F0502020204030203" pitchFamily="34" charset="0"/>
              </a:rPr>
              <a:t>OBSERVASI</a:t>
            </a:r>
            <a:endParaRPr lang="id-ID" sz="1600" b="1" spc="1600" dirty="0">
              <a:solidFill>
                <a:schemeClr val="bg1"/>
              </a:solidFill>
              <a:latin typeface="Lato" panose="020F0502020204030203" pitchFamily="34" charset="0"/>
              <a:ea typeface="Lato Light" panose="020F0502020204030203" pitchFamily="34" charset="0"/>
              <a:cs typeface="Lato Light" panose="020F0502020204030203" pitchFamily="34" charset="0"/>
            </a:endParaRPr>
          </a:p>
        </p:txBody>
      </p:sp>
      <p:sp>
        <p:nvSpPr>
          <p:cNvPr id="6" name="Rectangle 5"/>
          <p:cNvSpPr/>
          <p:nvPr/>
        </p:nvSpPr>
        <p:spPr>
          <a:xfrm>
            <a:off x="244704" y="175895"/>
            <a:ext cx="5449511" cy="6382126"/>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7" name="Rectangle 6"/>
          <p:cNvSpPr/>
          <p:nvPr/>
        </p:nvSpPr>
        <p:spPr>
          <a:xfrm>
            <a:off x="387678" y="4899555"/>
            <a:ext cx="5163562" cy="953081"/>
          </a:xfrm>
          <a:prstGeom prst="rect">
            <a:avLst/>
          </a:prstGeom>
        </p:spPr>
        <p:txBody>
          <a:bodyPr wrap="square">
            <a:spAutoFit/>
          </a:bodyPr>
          <a:lstStyle/>
          <a:p>
            <a:pPr algn="ctr">
              <a:lnSpc>
                <a:spcPct val="150000"/>
              </a:lnSpc>
            </a:pPr>
            <a:r>
              <a:rPr lang="en-US" sz="1300" spc="300" dirty="0">
                <a:solidFill>
                  <a:schemeClr val="bg1"/>
                </a:solidFill>
                <a:latin typeface="Lato Light" panose="020F0302020204030203" pitchFamily="34" charset="0"/>
                <a:ea typeface="Lato Light" panose="020F0502020204030203" pitchFamily="34" charset="0"/>
                <a:cs typeface="Lato Light" panose="020F0502020204030203" pitchFamily="34" charset="0"/>
              </a:rPr>
              <a:t>M</a:t>
            </a:r>
            <a:r>
              <a:rPr lang="id-ID" sz="1300" spc="300" dirty="0">
                <a:solidFill>
                  <a:schemeClr val="bg1"/>
                </a:solidFill>
                <a:latin typeface="Lato Light" panose="020F0302020204030203" pitchFamily="34" charset="0"/>
                <a:ea typeface="Lato Light" panose="020F0502020204030203" pitchFamily="34" charset="0"/>
                <a:cs typeface="Lato Light" panose="020F0502020204030203" pitchFamily="34" charset="0"/>
              </a:rPr>
              <a:t>etode menganalisis dan mengadakan pencatatan secara sistematis mengenai tingkah laku dengan melihat </a:t>
            </a:r>
            <a:r>
              <a:rPr lang="en-US" sz="1300" spc="300" dirty="0" err="1">
                <a:solidFill>
                  <a:schemeClr val="bg1"/>
                </a:solidFill>
                <a:latin typeface="Lato Light" panose="020F0302020204030203" pitchFamily="34" charset="0"/>
                <a:ea typeface="Lato Light" panose="020F0502020204030203" pitchFamily="34" charset="0"/>
                <a:cs typeface="Lato Light" panose="020F0502020204030203" pitchFamily="34" charset="0"/>
              </a:rPr>
              <a:t>aecara</a:t>
            </a:r>
            <a:r>
              <a:rPr lang="en-US" sz="1300" spc="300" dirty="0">
                <a:solidFill>
                  <a:schemeClr val="bg1"/>
                </a:solidFill>
                <a:latin typeface="Lato Light" panose="020F0302020204030203" pitchFamily="34" charset="0"/>
                <a:ea typeface="Lato Light" panose="020F0502020204030203" pitchFamily="34" charset="0"/>
                <a:cs typeface="Lato Light" panose="020F0502020204030203" pitchFamily="34" charset="0"/>
              </a:rPr>
              <a:t> </a:t>
            </a:r>
            <a:r>
              <a:rPr lang="en-US" sz="1300" spc="300" dirty="0" err="1">
                <a:solidFill>
                  <a:schemeClr val="bg1"/>
                </a:solidFill>
                <a:latin typeface="Lato Light" panose="020F0302020204030203" pitchFamily="34" charset="0"/>
                <a:ea typeface="Lato Light" panose="020F0502020204030203" pitchFamily="34" charset="0"/>
                <a:cs typeface="Lato Light" panose="020F0502020204030203" pitchFamily="34" charset="0"/>
              </a:rPr>
              <a:t>langsung</a:t>
            </a:r>
            <a:endParaRPr lang="id-ID" sz="1300" spc="300" dirty="0">
              <a:solidFill>
                <a:schemeClr val="bg1"/>
              </a:solidFill>
              <a:latin typeface="Lato Light" panose="020F0302020204030203" pitchFamily="34" charset="0"/>
              <a:ea typeface="Lato Light" panose="020F0502020204030203" pitchFamily="34" charset="0"/>
              <a:cs typeface="Lato Light" panose="020F0502020204030203" pitchFamily="34" charset="0"/>
            </a:endParaRPr>
          </a:p>
        </p:txBody>
      </p:sp>
      <p:sp>
        <p:nvSpPr>
          <p:cNvPr id="29" name="Rectangle 28">
            <a:extLst>
              <a:ext uri="{FF2B5EF4-FFF2-40B4-BE49-F238E27FC236}">
                <a16:creationId xmlns:a16="http://schemas.microsoft.com/office/drawing/2014/main" xmlns="" id="{B52CB5DA-0068-4F4B-866C-4475DC2D1DF7}"/>
              </a:ext>
            </a:extLst>
          </p:cNvPr>
          <p:cNvSpPr/>
          <p:nvPr/>
        </p:nvSpPr>
        <p:spPr>
          <a:xfrm>
            <a:off x="10111409" y="198783"/>
            <a:ext cx="2040835" cy="72886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xmlns="" id="{7210962B-7C3B-4BBB-8C0A-BE0D0EBD67E5}"/>
              </a:ext>
            </a:extLst>
          </p:cNvPr>
          <p:cNvSpPr/>
          <p:nvPr/>
        </p:nvSpPr>
        <p:spPr>
          <a:xfrm>
            <a:off x="6394968" y="3796145"/>
            <a:ext cx="5449510" cy="2793798"/>
          </a:xfrm>
          <a:prstGeom prst="rect">
            <a:avLst/>
          </a:prstGeom>
          <a:noFill/>
          <a:ln w="9525">
            <a:solidFill>
              <a:srgbClr val="3131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32" name="Subtitle 2">
            <a:extLst>
              <a:ext uri="{FF2B5EF4-FFF2-40B4-BE49-F238E27FC236}">
                <a16:creationId xmlns:a16="http://schemas.microsoft.com/office/drawing/2014/main" xmlns="" id="{64C7B3CB-AEB0-4773-989E-2F84EF17842D}"/>
              </a:ext>
            </a:extLst>
          </p:cNvPr>
          <p:cNvSpPr txBox="1">
            <a:spLocks/>
          </p:cNvSpPr>
          <p:nvPr/>
        </p:nvSpPr>
        <p:spPr>
          <a:xfrm>
            <a:off x="2282972" y="328439"/>
            <a:ext cx="7764606" cy="918807"/>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en-US" b="1" spc="2000" dirty="0">
                <a:solidFill>
                  <a:schemeClr val="bg1"/>
                </a:solidFill>
                <a:latin typeface="Kelson Sans"/>
                <a:ea typeface="Lato Light" panose="020F0502020204030203" pitchFamily="34" charset="0"/>
                <a:cs typeface="Lato Light" panose="020F0502020204030203" pitchFamily="34" charset="0"/>
              </a:rPr>
              <a:t>MET</a:t>
            </a:r>
            <a:r>
              <a:rPr lang="en-US" b="1" spc="2000" dirty="0">
                <a:latin typeface="Kelson Sans"/>
                <a:ea typeface="Lato Light" panose="020F0502020204030203" pitchFamily="34" charset="0"/>
                <a:cs typeface="Lato Light" panose="020F0502020204030203" pitchFamily="34" charset="0"/>
              </a:rPr>
              <a:t>ODE </a:t>
            </a:r>
            <a:r>
              <a:rPr lang="en-US" b="1" spc="2000" dirty="0">
                <a:solidFill>
                  <a:schemeClr val="bg1"/>
                </a:solidFill>
                <a:latin typeface="Kelson Sans"/>
                <a:ea typeface="Lato Light" panose="020F0502020204030203" pitchFamily="34" charset="0"/>
                <a:cs typeface="Lato Light" panose="020F0502020204030203" pitchFamily="34" charset="0"/>
              </a:rPr>
              <a:t>PENGUMPU</a:t>
            </a:r>
            <a:r>
              <a:rPr lang="en-US" b="1" spc="2000" dirty="0">
                <a:latin typeface="Kelson Sans"/>
                <a:ea typeface="Lato Light" panose="020F0502020204030203" pitchFamily="34" charset="0"/>
                <a:cs typeface="Lato Light" panose="020F0502020204030203" pitchFamily="34" charset="0"/>
              </a:rPr>
              <a:t>LAN DATA</a:t>
            </a:r>
            <a:endParaRPr lang="id-ID" b="1" spc="2000" dirty="0">
              <a:latin typeface="Kelson Sans"/>
              <a:ea typeface="Lato Light" panose="020F0502020204030203" pitchFamily="34" charset="0"/>
              <a:cs typeface="Lato Light" panose="020F0502020204030203" pitchFamily="34" charset="0"/>
            </a:endParaRPr>
          </a:p>
        </p:txBody>
      </p:sp>
      <p:pic>
        <p:nvPicPr>
          <p:cNvPr id="3" name="Picture 2">
            <a:extLst>
              <a:ext uri="{FF2B5EF4-FFF2-40B4-BE49-F238E27FC236}">
                <a16:creationId xmlns:a16="http://schemas.microsoft.com/office/drawing/2014/main" xmlns="" id="{90074EF2-0273-4D76-AD18-711AE9BFD902}"/>
              </a:ext>
            </a:extLst>
          </p:cNvPr>
          <p:cNvPicPr>
            <a:picLocks noChangeAspect="1"/>
          </p:cNvPicPr>
          <p:nvPr/>
        </p:nvPicPr>
        <p:blipFill>
          <a:blip r:embed="rId2" cstate="print">
            <a:grayscl/>
            <a:extLst>
              <a:ext uri="{28A0092B-C50C-407E-A947-70E740481C1C}">
                <a14:useLocalDpi xmlns:a14="http://schemas.microsoft.com/office/drawing/2010/main" val="0"/>
              </a:ext>
            </a:extLst>
          </a:blip>
          <a:stretch>
            <a:fillRect/>
          </a:stretch>
        </p:blipFill>
        <p:spPr>
          <a:xfrm>
            <a:off x="6713269" y="4045690"/>
            <a:ext cx="2985718" cy="2239288"/>
          </a:xfrm>
          <a:prstGeom prst="rect">
            <a:avLst/>
          </a:prstGeom>
        </p:spPr>
      </p:pic>
      <p:sp>
        <p:nvSpPr>
          <p:cNvPr id="33" name="Subtitle 2">
            <a:extLst>
              <a:ext uri="{FF2B5EF4-FFF2-40B4-BE49-F238E27FC236}">
                <a16:creationId xmlns:a16="http://schemas.microsoft.com/office/drawing/2014/main" xmlns="" id="{264F27B3-617C-49E9-80FA-C4C9647E6B75}"/>
              </a:ext>
            </a:extLst>
          </p:cNvPr>
          <p:cNvSpPr txBox="1">
            <a:spLocks/>
          </p:cNvSpPr>
          <p:nvPr/>
        </p:nvSpPr>
        <p:spPr>
          <a:xfrm>
            <a:off x="8741060" y="6227741"/>
            <a:ext cx="3103418" cy="500829"/>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b="1" spc="1600" dirty="0">
                <a:latin typeface="Lato Black" panose="020F0A02020204030203" pitchFamily="34" charset="0"/>
                <a:ea typeface="Lato Light" panose="020F0502020204030203" pitchFamily="34" charset="0"/>
                <a:cs typeface="Lato Light" panose="020F0502020204030203" pitchFamily="34" charset="0"/>
              </a:rPr>
              <a:t>08/01/2020</a:t>
            </a:r>
            <a:endParaRPr lang="id-ID" sz="1200" b="1" spc="1600" dirty="0">
              <a:latin typeface="Lato Black" panose="020F0A02020204030203" pitchFamily="34" charset="0"/>
              <a:ea typeface="Lato Light" panose="020F0502020204030203" pitchFamily="34" charset="0"/>
              <a:cs typeface="Lato Light" panose="020F0502020204030203" pitchFamily="34" charset="0"/>
            </a:endParaRPr>
          </a:p>
        </p:txBody>
      </p:sp>
      <p:sp>
        <p:nvSpPr>
          <p:cNvPr id="35" name="Rectangle 34">
            <a:extLst>
              <a:ext uri="{FF2B5EF4-FFF2-40B4-BE49-F238E27FC236}">
                <a16:creationId xmlns:a16="http://schemas.microsoft.com/office/drawing/2014/main" xmlns="" id="{0BBFDDD7-4C52-4370-A891-E41E0A65B9A9}"/>
              </a:ext>
            </a:extLst>
          </p:cNvPr>
          <p:cNvSpPr/>
          <p:nvPr/>
        </p:nvSpPr>
        <p:spPr>
          <a:xfrm>
            <a:off x="9754407" y="4888120"/>
            <a:ext cx="1483993" cy="609847"/>
          </a:xfrm>
          <a:prstGeom prst="rect">
            <a:avLst/>
          </a:prstGeom>
        </p:spPr>
        <p:txBody>
          <a:bodyPr wrap="square">
            <a:spAutoFit/>
          </a:bodyPr>
          <a:lstStyle/>
          <a:p>
            <a:pPr>
              <a:lnSpc>
                <a:spcPct val="150000"/>
              </a:lnSpc>
            </a:pPr>
            <a:r>
              <a:rPr lang="en-US" sz="1200" spc="300" dirty="0" err="1">
                <a:latin typeface="Lato Black" panose="020F0A02020204030203" pitchFamily="34" charset="0"/>
                <a:ea typeface="Lato Light" panose="020F0502020204030203" pitchFamily="34" charset="0"/>
                <a:cs typeface="Lato Light" panose="020F0502020204030203" pitchFamily="34" charset="0"/>
              </a:rPr>
              <a:t>Kayu</a:t>
            </a:r>
            <a:r>
              <a:rPr lang="en-US" sz="1200" spc="300" dirty="0">
                <a:latin typeface="Lato Black" panose="020F0A02020204030203" pitchFamily="34" charset="0"/>
                <a:ea typeface="Lato Light" panose="020F0502020204030203" pitchFamily="34" charset="0"/>
                <a:cs typeface="Lato Light" panose="020F0502020204030203" pitchFamily="34" charset="0"/>
              </a:rPr>
              <a:t> – </a:t>
            </a:r>
            <a:r>
              <a:rPr lang="en-US" sz="1200" spc="300" dirty="0" err="1">
                <a:latin typeface="Lato Black" panose="020F0A02020204030203" pitchFamily="34" charset="0"/>
                <a:ea typeface="Lato Light" panose="020F0502020204030203" pitchFamily="34" charset="0"/>
                <a:cs typeface="Lato Light" panose="020F0502020204030203" pitchFamily="34" charset="0"/>
              </a:rPr>
              <a:t>Kayu</a:t>
            </a:r>
            <a:endParaRPr lang="en-US" sz="1200" spc="300" dirty="0">
              <a:latin typeface="Lato Black" panose="020F0A02020204030203" pitchFamily="34" charset="0"/>
              <a:ea typeface="Lato Light" panose="020F0502020204030203" pitchFamily="34" charset="0"/>
              <a:cs typeface="Lato Light" panose="020F0502020204030203" pitchFamily="34" charset="0"/>
            </a:endParaRPr>
          </a:p>
          <a:p>
            <a:pPr>
              <a:lnSpc>
                <a:spcPct val="150000"/>
              </a:lnSpc>
            </a:pPr>
            <a:r>
              <a:rPr lang="en-US" sz="1200" spc="300" dirty="0">
                <a:latin typeface="Lato Black" panose="020F0A02020204030203" pitchFamily="34" charset="0"/>
                <a:ea typeface="Lato Light" panose="020F0502020204030203" pitchFamily="34" charset="0"/>
                <a:cs typeface="Lato Light" panose="020F0502020204030203" pitchFamily="34" charset="0"/>
              </a:rPr>
              <a:t>Cafe</a:t>
            </a:r>
            <a:endParaRPr lang="id-ID" sz="1200" spc="300" dirty="0">
              <a:latin typeface="Lato Black" panose="020F0A02020204030203" pitchFamily="34" charset="0"/>
              <a:ea typeface="Lato Light" panose="020F0502020204030203" pitchFamily="34" charset="0"/>
              <a:cs typeface="Lato Light" panose="020F0502020204030203" pitchFamily="34" charset="0"/>
            </a:endParaRPr>
          </a:p>
        </p:txBody>
      </p:sp>
      <p:sp>
        <p:nvSpPr>
          <p:cNvPr id="36" name="Subtitle 2">
            <a:extLst>
              <a:ext uri="{FF2B5EF4-FFF2-40B4-BE49-F238E27FC236}">
                <a16:creationId xmlns:a16="http://schemas.microsoft.com/office/drawing/2014/main" xmlns="" id="{65805259-2E71-450F-81FD-81B24FFE86B8}"/>
              </a:ext>
            </a:extLst>
          </p:cNvPr>
          <p:cNvSpPr txBox="1">
            <a:spLocks/>
          </p:cNvSpPr>
          <p:nvPr/>
        </p:nvSpPr>
        <p:spPr>
          <a:xfrm>
            <a:off x="451043" y="2050547"/>
            <a:ext cx="5449510" cy="500829"/>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spc="1600" dirty="0">
                <a:solidFill>
                  <a:schemeClr val="bg1"/>
                </a:solidFill>
                <a:latin typeface="Lato" panose="020F0502020204030203" pitchFamily="34" charset="0"/>
                <a:ea typeface="Lato Light" panose="020F0502020204030203" pitchFamily="34" charset="0"/>
                <a:cs typeface="Lato Light" panose="020F0502020204030203" pitchFamily="34" charset="0"/>
              </a:rPr>
              <a:t>WAWANCARA</a:t>
            </a:r>
            <a:endParaRPr lang="id-ID" sz="1600" b="1" spc="1600" dirty="0">
              <a:solidFill>
                <a:schemeClr val="bg1"/>
              </a:solidFill>
              <a:latin typeface="Lato" panose="020F0502020204030203" pitchFamily="34" charset="0"/>
              <a:ea typeface="Lato Light" panose="020F0502020204030203" pitchFamily="34" charset="0"/>
              <a:cs typeface="Lato Light" panose="020F0502020204030203" pitchFamily="34" charset="0"/>
            </a:endParaRPr>
          </a:p>
        </p:txBody>
      </p:sp>
      <p:sp>
        <p:nvSpPr>
          <p:cNvPr id="37" name="Rectangle 36">
            <a:extLst>
              <a:ext uri="{FF2B5EF4-FFF2-40B4-BE49-F238E27FC236}">
                <a16:creationId xmlns:a16="http://schemas.microsoft.com/office/drawing/2014/main" xmlns="" id="{1C7FB3D1-BD55-4A5E-B81E-77676DD34868}"/>
              </a:ext>
            </a:extLst>
          </p:cNvPr>
          <p:cNvSpPr/>
          <p:nvPr/>
        </p:nvSpPr>
        <p:spPr>
          <a:xfrm>
            <a:off x="491199" y="2423237"/>
            <a:ext cx="5163562" cy="953081"/>
          </a:xfrm>
          <a:prstGeom prst="rect">
            <a:avLst/>
          </a:prstGeom>
        </p:spPr>
        <p:txBody>
          <a:bodyPr wrap="square">
            <a:spAutoFit/>
          </a:bodyPr>
          <a:lstStyle/>
          <a:p>
            <a:pPr algn="ctr">
              <a:lnSpc>
                <a:spcPct val="150000"/>
              </a:lnSpc>
            </a:pPr>
            <a:r>
              <a:rPr lang="en-US" sz="1300" spc="300" dirty="0">
                <a:solidFill>
                  <a:schemeClr val="bg1"/>
                </a:solidFill>
                <a:latin typeface="Lato Light" panose="020F0302020204030203" pitchFamily="34" charset="0"/>
                <a:ea typeface="Lato Light" panose="020F0502020204030203" pitchFamily="34" charset="0"/>
                <a:cs typeface="Lato Light" panose="020F0502020204030203" pitchFamily="34" charset="0"/>
              </a:rPr>
              <a:t>M</a:t>
            </a:r>
            <a:r>
              <a:rPr lang="id-ID" sz="1300" spc="300" dirty="0">
                <a:solidFill>
                  <a:schemeClr val="bg1"/>
                </a:solidFill>
                <a:latin typeface="Lato Light" panose="020F0302020204030203" pitchFamily="34" charset="0"/>
                <a:ea typeface="Lato Light" panose="020F0502020204030203" pitchFamily="34" charset="0"/>
                <a:cs typeface="Lato Light" panose="020F0502020204030203" pitchFamily="34" charset="0"/>
              </a:rPr>
              <a:t>etode </a:t>
            </a:r>
            <a:r>
              <a:rPr lang="en-US" sz="1300" spc="300" dirty="0">
                <a:solidFill>
                  <a:schemeClr val="bg1"/>
                </a:solidFill>
                <a:latin typeface="Lato Light" panose="020F0302020204030203" pitchFamily="34" charset="0"/>
                <a:ea typeface="Lato Light" panose="020F0502020204030203" pitchFamily="34" charset="0"/>
                <a:cs typeface="Lato Light" panose="020F0502020204030203" pitchFamily="34" charset="0"/>
              </a:rPr>
              <a:t>yang </a:t>
            </a:r>
            <a:r>
              <a:rPr lang="en-US" sz="1300" spc="300" dirty="0" err="1">
                <a:solidFill>
                  <a:schemeClr val="bg1"/>
                </a:solidFill>
                <a:latin typeface="Lato Light" panose="020F0302020204030203" pitchFamily="34" charset="0"/>
                <a:ea typeface="Lato Light" panose="020F0502020204030203" pitchFamily="34" charset="0"/>
                <a:cs typeface="Lato Light" panose="020F0502020204030203" pitchFamily="34" charset="0"/>
              </a:rPr>
              <a:t>digunakan</a:t>
            </a:r>
            <a:r>
              <a:rPr lang="en-US" sz="1300" spc="300" dirty="0">
                <a:solidFill>
                  <a:schemeClr val="bg1"/>
                </a:solidFill>
                <a:latin typeface="Lato Light" panose="020F0302020204030203" pitchFamily="34" charset="0"/>
                <a:ea typeface="Lato Light" panose="020F0502020204030203" pitchFamily="34" charset="0"/>
                <a:cs typeface="Lato Light" panose="020F0502020204030203" pitchFamily="34" charset="0"/>
              </a:rPr>
              <a:t> </a:t>
            </a:r>
            <a:r>
              <a:rPr lang="en-US" sz="1300" spc="300" dirty="0" err="1">
                <a:solidFill>
                  <a:schemeClr val="bg1"/>
                </a:solidFill>
                <a:latin typeface="Lato Light" panose="020F0302020204030203" pitchFamily="34" charset="0"/>
                <a:ea typeface="Lato Light" panose="020F0502020204030203" pitchFamily="34" charset="0"/>
                <a:cs typeface="Lato Light" panose="020F0502020204030203" pitchFamily="34" charset="0"/>
              </a:rPr>
              <a:t>dengan</a:t>
            </a:r>
            <a:r>
              <a:rPr lang="en-US" sz="1300" spc="300" dirty="0">
                <a:solidFill>
                  <a:schemeClr val="bg1"/>
                </a:solidFill>
                <a:latin typeface="Lato Light" panose="020F0302020204030203" pitchFamily="34" charset="0"/>
                <a:ea typeface="Lato Light" panose="020F0502020204030203" pitchFamily="34" charset="0"/>
                <a:cs typeface="Lato Light" panose="020F0502020204030203" pitchFamily="34" charset="0"/>
              </a:rPr>
              <a:t> </a:t>
            </a:r>
            <a:r>
              <a:rPr lang="en-US" sz="1300" spc="300" dirty="0" err="1">
                <a:solidFill>
                  <a:schemeClr val="bg1"/>
                </a:solidFill>
                <a:latin typeface="Lato Light" panose="020F0302020204030203" pitchFamily="34" charset="0"/>
                <a:ea typeface="Lato Light" panose="020F0502020204030203" pitchFamily="34" charset="0"/>
                <a:cs typeface="Lato Light" panose="020F0502020204030203" pitchFamily="34" charset="0"/>
              </a:rPr>
              <a:t>menanyakan</a:t>
            </a:r>
            <a:r>
              <a:rPr lang="en-US" sz="1300" spc="300" dirty="0">
                <a:solidFill>
                  <a:schemeClr val="bg1"/>
                </a:solidFill>
                <a:latin typeface="Lato Light" panose="020F0302020204030203" pitchFamily="34" charset="0"/>
                <a:ea typeface="Lato Light" panose="020F0502020204030203" pitchFamily="34" charset="0"/>
                <a:cs typeface="Lato Light" panose="020F0502020204030203" pitchFamily="34" charset="0"/>
              </a:rPr>
              <a:t> </a:t>
            </a:r>
            <a:r>
              <a:rPr lang="en-US" sz="1300" spc="300" dirty="0" err="1">
                <a:solidFill>
                  <a:schemeClr val="bg1"/>
                </a:solidFill>
                <a:latin typeface="Lato Light" panose="020F0302020204030203" pitchFamily="34" charset="0"/>
                <a:ea typeface="Lato Light" panose="020F0502020204030203" pitchFamily="34" charset="0"/>
                <a:cs typeface="Lato Light" panose="020F0502020204030203" pitchFamily="34" charset="0"/>
              </a:rPr>
              <a:t>secara</a:t>
            </a:r>
            <a:r>
              <a:rPr lang="en-US" sz="1300" spc="300" dirty="0">
                <a:solidFill>
                  <a:schemeClr val="bg1"/>
                </a:solidFill>
                <a:latin typeface="Lato Light" panose="020F0302020204030203" pitchFamily="34" charset="0"/>
                <a:ea typeface="Lato Light" panose="020F0502020204030203" pitchFamily="34" charset="0"/>
                <a:cs typeface="Lato Light" panose="020F0502020204030203" pitchFamily="34" charset="0"/>
              </a:rPr>
              <a:t> </a:t>
            </a:r>
            <a:r>
              <a:rPr lang="en-US" sz="1300" spc="300" dirty="0" err="1">
                <a:solidFill>
                  <a:schemeClr val="bg1"/>
                </a:solidFill>
                <a:latin typeface="Lato Light" panose="020F0302020204030203" pitchFamily="34" charset="0"/>
                <a:ea typeface="Lato Light" panose="020F0502020204030203" pitchFamily="34" charset="0"/>
                <a:cs typeface="Lato Light" panose="020F0502020204030203" pitchFamily="34" charset="0"/>
              </a:rPr>
              <a:t>langsung</a:t>
            </a:r>
            <a:r>
              <a:rPr lang="en-US" sz="1300" spc="300" dirty="0">
                <a:solidFill>
                  <a:schemeClr val="bg1"/>
                </a:solidFill>
                <a:latin typeface="Lato Light" panose="020F0302020204030203" pitchFamily="34" charset="0"/>
                <a:ea typeface="Lato Light" panose="020F0502020204030203" pitchFamily="34" charset="0"/>
                <a:cs typeface="Lato Light" panose="020F0502020204030203" pitchFamily="34" charset="0"/>
              </a:rPr>
              <a:t> </a:t>
            </a:r>
            <a:r>
              <a:rPr lang="en-US" sz="1300" spc="300" dirty="0" err="1">
                <a:solidFill>
                  <a:schemeClr val="bg1"/>
                </a:solidFill>
                <a:latin typeface="Lato Light" panose="020F0302020204030203" pitchFamily="34" charset="0"/>
                <a:ea typeface="Lato Light" panose="020F0502020204030203" pitchFamily="34" charset="0"/>
                <a:cs typeface="Lato Light" panose="020F0502020204030203" pitchFamily="34" charset="0"/>
              </a:rPr>
              <a:t>kepada</a:t>
            </a:r>
            <a:r>
              <a:rPr lang="en-US" sz="1300" spc="300" dirty="0">
                <a:solidFill>
                  <a:schemeClr val="bg1"/>
                </a:solidFill>
                <a:latin typeface="Lato Light" panose="020F0302020204030203" pitchFamily="34" charset="0"/>
                <a:ea typeface="Lato Light" panose="020F0502020204030203" pitchFamily="34" charset="0"/>
                <a:cs typeface="Lato Light" panose="020F0502020204030203" pitchFamily="34" charset="0"/>
              </a:rPr>
              <a:t> user </a:t>
            </a:r>
            <a:r>
              <a:rPr lang="en-US" sz="1300" spc="300" dirty="0" err="1">
                <a:solidFill>
                  <a:schemeClr val="bg1"/>
                </a:solidFill>
                <a:latin typeface="Lato Light" panose="020F0302020204030203" pitchFamily="34" charset="0"/>
                <a:ea typeface="Lato Light" panose="020F0502020204030203" pitchFamily="34" charset="0"/>
                <a:cs typeface="Lato Light" panose="020F0502020204030203" pitchFamily="34" charset="0"/>
              </a:rPr>
              <a:t>sesuai</a:t>
            </a:r>
            <a:r>
              <a:rPr lang="en-US" sz="1300" spc="300" dirty="0">
                <a:solidFill>
                  <a:schemeClr val="bg1"/>
                </a:solidFill>
                <a:latin typeface="Lato Light" panose="020F0302020204030203" pitchFamily="34" charset="0"/>
                <a:ea typeface="Lato Light" panose="020F0502020204030203" pitchFamily="34" charset="0"/>
                <a:cs typeface="Lato Light" panose="020F0502020204030203" pitchFamily="34" charset="0"/>
              </a:rPr>
              <a:t> </a:t>
            </a:r>
            <a:r>
              <a:rPr lang="en-US" sz="1300" spc="300" dirty="0" err="1">
                <a:solidFill>
                  <a:schemeClr val="bg1"/>
                </a:solidFill>
                <a:latin typeface="Lato Light" panose="020F0302020204030203" pitchFamily="34" charset="0"/>
                <a:ea typeface="Lato Light" panose="020F0502020204030203" pitchFamily="34" charset="0"/>
                <a:cs typeface="Lato Light" panose="020F0502020204030203" pitchFamily="34" charset="0"/>
              </a:rPr>
              <a:t>dengan</a:t>
            </a:r>
            <a:r>
              <a:rPr lang="en-US" sz="1300" spc="300" dirty="0">
                <a:solidFill>
                  <a:schemeClr val="bg1"/>
                </a:solidFill>
                <a:latin typeface="Lato Light" panose="020F0302020204030203" pitchFamily="34" charset="0"/>
                <a:ea typeface="Lato Light" panose="020F0502020204030203" pitchFamily="34" charset="0"/>
                <a:cs typeface="Lato Light" panose="020F0502020204030203" pitchFamily="34" charset="0"/>
              </a:rPr>
              <a:t> yang </a:t>
            </a:r>
            <a:r>
              <a:rPr lang="en-US" sz="1300" spc="300" dirty="0" err="1">
                <a:solidFill>
                  <a:schemeClr val="bg1"/>
                </a:solidFill>
                <a:latin typeface="Lato Light" panose="020F0302020204030203" pitchFamily="34" charset="0"/>
                <a:ea typeface="Lato Light" panose="020F0502020204030203" pitchFamily="34" charset="0"/>
                <a:cs typeface="Lato Light" panose="020F0502020204030203" pitchFamily="34" charset="0"/>
              </a:rPr>
              <a:t>diinginkan</a:t>
            </a:r>
            <a:r>
              <a:rPr lang="en-US" sz="1300" spc="300" dirty="0">
                <a:solidFill>
                  <a:schemeClr val="bg1"/>
                </a:solidFill>
                <a:latin typeface="Lato Light" panose="020F0302020204030203" pitchFamily="34" charset="0"/>
                <a:ea typeface="Lato Light" panose="020F0502020204030203" pitchFamily="34" charset="0"/>
                <a:cs typeface="Lato Light" panose="020F0502020204030203" pitchFamily="34" charset="0"/>
              </a:rPr>
              <a:t> dan </a:t>
            </a:r>
            <a:r>
              <a:rPr lang="en-US" sz="1300" spc="300" dirty="0" err="1">
                <a:solidFill>
                  <a:schemeClr val="bg1"/>
                </a:solidFill>
                <a:latin typeface="Lato Light" panose="020F0302020204030203" pitchFamily="34" charset="0"/>
                <a:ea typeface="Lato Light" panose="020F0502020204030203" pitchFamily="34" charset="0"/>
                <a:cs typeface="Lato Light" panose="020F0502020204030203" pitchFamily="34" charset="0"/>
              </a:rPr>
              <a:t>dibutuhkan</a:t>
            </a:r>
            <a:r>
              <a:rPr lang="en-US" sz="1300" spc="300" dirty="0">
                <a:solidFill>
                  <a:schemeClr val="bg1"/>
                </a:solidFill>
                <a:latin typeface="Lato Light" panose="020F0302020204030203" pitchFamily="34" charset="0"/>
                <a:ea typeface="Lato Light" panose="020F0502020204030203" pitchFamily="34" charset="0"/>
                <a:cs typeface="Lato Light" panose="020F0502020204030203" pitchFamily="34" charset="0"/>
              </a:rPr>
              <a:t> oleh user</a:t>
            </a:r>
            <a:endParaRPr lang="id-ID" sz="1300" spc="300" dirty="0">
              <a:solidFill>
                <a:schemeClr val="bg1"/>
              </a:solidFill>
              <a:latin typeface="Lato Light" panose="020F0302020204030203" pitchFamily="34" charset="0"/>
              <a:ea typeface="Lato Light" panose="020F0502020204030203" pitchFamily="34" charset="0"/>
              <a:cs typeface="Lato Light" panose="020F0502020204030203" pitchFamily="34" charset="0"/>
            </a:endParaRPr>
          </a:p>
        </p:txBody>
      </p:sp>
      <p:sp>
        <p:nvSpPr>
          <p:cNvPr id="38" name="Rectangle 37">
            <a:extLst>
              <a:ext uri="{FF2B5EF4-FFF2-40B4-BE49-F238E27FC236}">
                <a16:creationId xmlns:a16="http://schemas.microsoft.com/office/drawing/2014/main" xmlns="" id="{5D3722F9-8362-492D-8751-AE208A8103A2}"/>
              </a:ext>
            </a:extLst>
          </p:cNvPr>
          <p:cNvSpPr/>
          <p:nvPr/>
        </p:nvSpPr>
        <p:spPr>
          <a:xfrm>
            <a:off x="6353385" y="2367129"/>
            <a:ext cx="5163562" cy="953081"/>
          </a:xfrm>
          <a:prstGeom prst="rect">
            <a:avLst/>
          </a:prstGeom>
        </p:spPr>
        <p:txBody>
          <a:bodyPr wrap="square">
            <a:spAutoFit/>
          </a:bodyPr>
          <a:lstStyle/>
          <a:p>
            <a:pPr marL="342900" indent="-342900">
              <a:lnSpc>
                <a:spcPct val="150000"/>
              </a:lnSpc>
              <a:buAutoNum type="arabicPeriod"/>
            </a:pPr>
            <a:r>
              <a:rPr lang="en-US" sz="1300" spc="300" dirty="0">
                <a:latin typeface="Lato Light" panose="020F0302020204030203" pitchFamily="34" charset="0"/>
                <a:ea typeface="Lato Light" panose="020F0502020204030203" pitchFamily="34" charset="0"/>
                <a:cs typeface="Lato Light" panose="020F0502020204030203" pitchFamily="34" charset="0"/>
              </a:rPr>
              <a:t>Alur </a:t>
            </a:r>
            <a:r>
              <a:rPr lang="en-US" sz="1300" spc="300" dirty="0" err="1">
                <a:latin typeface="Lato Light" panose="020F0302020204030203" pitchFamily="34" charset="0"/>
                <a:ea typeface="Lato Light" panose="020F0502020204030203" pitchFamily="34" charset="0"/>
                <a:cs typeface="Lato Light" panose="020F0502020204030203" pitchFamily="34" charset="0"/>
              </a:rPr>
              <a:t>Transaksi</a:t>
            </a:r>
            <a:endParaRPr lang="en-US" sz="1300" spc="300" dirty="0">
              <a:latin typeface="Lato Light" panose="020F0302020204030203" pitchFamily="34" charset="0"/>
              <a:ea typeface="Lato Light" panose="020F0502020204030203" pitchFamily="34" charset="0"/>
              <a:cs typeface="Lato Light" panose="020F0502020204030203" pitchFamily="34" charset="0"/>
            </a:endParaRPr>
          </a:p>
          <a:p>
            <a:pPr marL="342900" indent="-342900">
              <a:lnSpc>
                <a:spcPct val="150000"/>
              </a:lnSpc>
              <a:buAutoNum type="arabicPeriod"/>
            </a:pPr>
            <a:r>
              <a:rPr lang="en-US" sz="1300" spc="300" dirty="0" err="1">
                <a:latin typeface="Lato Light" panose="020F0302020204030203" pitchFamily="34" charset="0"/>
                <a:ea typeface="Lato Light" panose="020F0502020204030203" pitchFamily="34" charset="0"/>
                <a:cs typeface="Lato Light" panose="020F0502020204030203" pitchFamily="34" charset="0"/>
              </a:rPr>
              <a:t>Keadaan</a:t>
            </a:r>
            <a:r>
              <a:rPr lang="en-US" sz="1300" spc="300" dirty="0">
                <a:latin typeface="Lato Light" panose="020F0302020204030203" pitchFamily="34" charset="0"/>
                <a:ea typeface="Lato Light" panose="020F0502020204030203" pitchFamily="34" charset="0"/>
                <a:cs typeface="Lato Light" panose="020F0502020204030203" pitchFamily="34" charset="0"/>
              </a:rPr>
              <a:t> Café (Hardware &amp; Software)</a:t>
            </a:r>
          </a:p>
          <a:p>
            <a:pPr marL="342900" indent="-342900">
              <a:lnSpc>
                <a:spcPct val="150000"/>
              </a:lnSpc>
              <a:buAutoNum type="arabicPeriod"/>
            </a:pPr>
            <a:r>
              <a:rPr lang="en-US" sz="1300" spc="300" dirty="0" err="1">
                <a:latin typeface="Lato Light" panose="020F0302020204030203" pitchFamily="34" charset="0"/>
                <a:ea typeface="Lato Light" panose="020F0502020204030203" pitchFamily="34" charset="0"/>
                <a:cs typeface="Lato Light" panose="020F0502020204030203" pitchFamily="34" charset="0"/>
              </a:rPr>
              <a:t>Keinginan</a:t>
            </a:r>
            <a:r>
              <a:rPr lang="en-US" sz="1300" spc="300" dirty="0">
                <a:latin typeface="Lato Light" panose="020F0302020204030203" pitchFamily="34" charset="0"/>
                <a:ea typeface="Lato Light" panose="020F0502020204030203" pitchFamily="34" charset="0"/>
                <a:cs typeface="Lato Light" panose="020F0502020204030203" pitchFamily="34" charset="0"/>
              </a:rPr>
              <a:t> dan </a:t>
            </a:r>
            <a:r>
              <a:rPr lang="en-US" sz="1300" spc="300" dirty="0" err="1">
                <a:latin typeface="Lato Light" panose="020F0302020204030203" pitchFamily="34" charset="0"/>
                <a:ea typeface="Lato Light" panose="020F0502020204030203" pitchFamily="34" charset="0"/>
                <a:cs typeface="Lato Light" panose="020F0502020204030203" pitchFamily="34" charset="0"/>
              </a:rPr>
              <a:t>Kebutuhan</a:t>
            </a:r>
            <a:r>
              <a:rPr lang="en-US" sz="1300" spc="300" dirty="0">
                <a:latin typeface="Lato Light" panose="020F0302020204030203" pitchFamily="34" charset="0"/>
                <a:ea typeface="Lato Light" panose="020F0502020204030203" pitchFamily="34" charset="0"/>
                <a:cs typeface="Lato Light" panose="020F0502020204030203" pitchFamily="34" charset="0"/>
              </a:rPr>
              <a:t> User</a:t>
            </a:r>
            <a:endParaRPr lang="id-ID" sz="1300" spc="300" dirty="0">
              <a:latin typeface="Lato Light" panose="020F0302020204030203" pitchFamily="34" charset="0"/>
              <a:ea typeface="Lato Light" panose="020F0502020204030203" pitchFamily="34" charset="0"/>
              <a:cs typeface="Lato Light" panose="020F0502020204030203" pitchFamily="34" charset="0"/>
            </a:endParaRPr>
          </a:p>
        </p:txBody>
      </p:sp>
      <p:sp>
        <p:nvSpPr>
          <p:cNvPr id="39" name="Subtitle 2">
            <a:extLst>
              <a:ext uri="{FF2B5EF4-FFF2-40B4-BE49-F238E27FC236}">
                <a16:creationId xmlns:a16="http://schemas.microsoft.com/office/drawing/2014/main" xmlns="" id="{69FCF25F-5DBE-4ECA-BF34-29F23DFA674F}"/>
              </a:ext>
            </a:extLst>
          </p:cNvPr>
          <p:cNvSpPr txBox="1">
            <a:spLocks/>
          </p:cNvSpPr>
          <p:nvPr/>
        </p:nvSpPr>
        <p:spPr>
          <a:xfrm>
            <a:off x="6313229" y="1824632"/>
            <a:ext cx="5449510" cy="500829"/>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b="1" spc="1600" dirty="0">
                <a:latin typeface="Lato" panose="020F0502020204030203" pitchFamily="34" charset="0"/>
                <a:ea typeface="Lato Light" panose="020F0502020204030203" pitchFamily="34" charset="0"/>
                <a:cs typeface="Lato Light" panose="020F0502020204030203" pitchFamily="34" charset="0"/>
              </a:rPr>
              <a:t>FORMAT PERTANYAAN</a:t>
            </a:r>
            <a:endParaRPr lang="id-ID" sz="1200" b="1" spc="1600" dirty="0">
              <a:latin typeface="Lato" panose="020F0502020204030203" pitchFamily="34" charset="0"/>
              <a:ea typeface="Lato Light" panose="020F0502020204030203" pitchFamily="34" charset="0"/>
              <a:cs typeface="Lato Light" panose="020F0502020204030203" pitchFamily="34" charset="0"/>
            </a:endParaRPr>
          </a:p>
        </p:txBody>
      </p:sp>
      <p:grpSp>
        <p:nvGrpSpPr>
          <p:cNvPr id="40" name="Group 39">
            <a:extLst>
              <a:ext uri="{FF2B5EF4-FFF2-40B4-BE49-F238E27FC236}">
                <a16:creationId xmlns:a16="http://schemas.microsoft.com/office/drawing/2014/main" xmlns="" id="{295A9B88-7C3A-4D09-A007-B73A5AFF1503}"/>
              </a:ext>
            </a:extLst>
          </p:cNvPr>
          <p:cNvGrpSpPr/>
          <p:nvPr/>
        </p:nvGrpSpPr>
        <p:grpSpPr>
          <a:xfrm>
            <a:off x="11513126" y="108832"/>
            <a:ext cx="561400" cy="549834"/>
            <a:chOff x="9091736" y="3332297"/>
            <a:chExt cx="383305" cy="378149"/>
          </a:xfrm>
        </p:grpSpPr>
        <p:sp>
          <p:nvSpPr>
            <p:cNvPr id="41" name="Rectangle 40">
              <a:extLst>
                <a:ext uri="{FF2B5EF4-FFF2-40B4-BE49-F238E27FC236}">
                  <a16:creationId xmlns:a16="http://schemas.microsoft.com/office/drawing/2014/main" xmlns="" id="{85204941-82BE-40A6-A231-BC45270B3090}"/>
                </a:ext>
              </a:extLst>
            </p:cNvPr>
            <p:cNvSpPr/>
            <p:nvPr/>
          </p:nvSpPr>
          <p:spPr>
            <a:xfrm>
              <a:off x="9091736" y="3332297"/>
              <a:ext cx="347163" cy="33051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2" name="Rectangle 41">
              <a:extLst>
                <a:ext uri="{FF2B5EF4-FFF2-40B4-BE49-F238E27FC236}">
                  <a16:creationId xmlns:a16="http://schemas.microsoft.com/office/drawing/2014/main" xmlns="" id="{FA0492AC-C948-4C9D-8FA9-C7EE5A2269D8}"/>
                </a:ext>
              </a:extLst>
            </p:cNvPr>
            <p:cNvSpPr/>
            <p:nvPr/>
          </p:nvSpPr>
          <p:spPr>
            <a:xfrm>
              <a:off x="9164420" y="3414717"/>
              <a:ext cx="310621" cy="295729"/>
            </a:xfrm>
            <a:prstGeom prst="rect">
              <a:avLst/>
            </a:prstGeom>
            <a:solidFill>
              <a:schemeClr val="tx1">
                <a:lumMod val="85000"/>
                <a:lumOff val="15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3" name="TextBox 42">
            <a:extLst>
              <a:ext uri="{FF2B5EF4-FFF2-40B4-BE49-F238E27FC236}">
                <a16:creationId xmlns:a16="http://schemas.microsoft.com/office/drawing/2014/main" xmlns="" id="{60FDE75A-B816-4021-9BD1-22A593747ACB}"/>
              </a:ext>
            </a:extLst>
          </p:cNvPr>
          <p:cNvSpPr txBox="1"/>
          <p:nvPr/>
        </p:nvSpPr>
        <p:spPr>
          <a:xfrm>
            <a:off x="11619434" y="164455"/>
            <a:ext cx="285750" cy="369332"/>
          </a:xfrm>
          <a:prstGeom prst="rect">
            <a:avLst/>
          </a:prstGeom>
          <a:noFill/>
        </p:spPr>
        <p:txBody>
          <a:bodyPr wrap="square" rtlCol="0">
            <a:spAutoFit/>
          </a:bodyPr>
          <a:lstStyle/>
          <a:p>
            <a:r>
              <a:rPr lang="en-US" dirty="0">
                <a:solidFill>
                  <a:schemeClr val="bg1"/>
                </a:solidFill>
                <a:latin typeface="Kelson Sans" panose="02000500000000000000"/>
              </a:rPr>
              <a:t>3</a:t>
            </a:r>
          </a:p>
        </p:txBody>
      </p:sp>
    </p:spTree>
    <p:extLst>
      <p:ext uri="{BB962C8B-B14F-4D97-AF65-F5344CB8AC3E}">
        <p14:creationId xmlns:p14="http://schemas.microsoft.com/office/powerpoint/2010/main" val="1669548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13215" y="2195095"/>
            <a:ext cx="2954783" cy="246221"/>
          </a:xfrm>
          <a:prstGeom prst="rect">
            <a:avLst/>
          </a:prstGeom>
          <a:noFill/>
        </p:spPr>
        <p:txBody>
          <a:bodyPr wrap="none" lIns="0" tIns="0" rIns="0" bIns="0" rtlCol="0">
            <a:spAutoFit/>
          </a:bodyPr>
          <a:lstStyle/>
          <a:p>
            <a:r>
              <a:rPr lang="en-US" sz="1600" b="1" dirty="0" err="1">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Estimasi</a:t>
            </a:r>
            <a:r>
              <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 Waktu </a:t>
            </a:r>
            <a:r>
              <a:rPr lang="en-US" sz="1600" b="1" dirty="0" err="1">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Pengerjaan</a:t>
            </a:r>
            <a:r>
              <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 Project</a:t>
            </a:r>
          </a:p>
        </p:txBody>
      </p:sp>
      <p:sp>
        <p:nvSpPr>
          <p:cNvPr id="25" name="Rectangle 24"/>
          <p:cNvSpPr/>
          <p:nvPr/>
        </p:nvSpPr>
        <p:spPr>
          <a:xfrm>
            <a:off x="279022" y="1069364"/>
            <a:ext cx="5811215" cy="2772516"/>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Rectangle 36">
            <a:extLst>
              <a:ext uri="{FF2B5EF4-FFF2-40B4-BE49-F238E27FC236}">
                <a16:creationId xmlns:a16="http://schemas.microsoft.com/office/drawing/2014/main" xmlns="" id="{365FEEA0-9D9E-4354-9ADB-42647F623AC2}"/>
              </a:ext>
            </a:extLst>
          </p:cNvPr>
          <p:cNvSpPr/>
          <p:nvPr/>
        </p:nvSpPr>
        <p:spPr>
          <a:xfrm>
            <a:off x="10111409" y="198783"/>
            <a:ext cx="2040835" cy="72886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xmlns="" id="{834CC19D-22AD-45C7-ACF3-71D9334268D9}"/>
              </a:ext>
            </a:extLst>
          </p:cNvPr>
          <p:cNvSpPr/>
          <p:nvPr/>
        </p:nvSpPr>
        <p:spPr>
          <a:xfrm>
            <a:off x="243221" y="3914417"/>
            <a:ext cx="4175266" cy="2772516"/>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9" name="Rectangle 58">
            <a:extLst>
              <a:ext uri="{FF2B5EF4-FFF2-40B4-BE49-F238E27FC236}">
                <a16:creationId xmlns:a16="http://schemas.microsoft.com/office/drawing/2014/main" xmlns="" id="{4A244B8A-8120-4975-AF2E-79870943CDBB}"/>
              </a:ext>
            </a:extLst>
          </p:cNvPr>
          <p:cNvSpPr/>
          <p:nvPr/>
        </p:nvSpPr>
        <p:spPr>
          <a:xfrm>
            <a:off x="6141087" y="1051044"/>
            <a:ext cx="5811215" cy="2772516"/>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0" name="TextBox 59">
            <a:extLst>
              <a:ext uri="{FF2B5EF4-FFF2-40B4-BE49-F238E27FC236}">
                <a16:creationId xmlns:a16="http://schemas.microsoft.com/office/drawing/2014/main" xmlns="" id="{0A3F4651-CE87-4709-94BA-2322D4798F20}"/>
              </a:ext>
            </a:extLst>
          </p:cNvPr>
          <p:cNvSpPr txBox="1"/>
          <p:nvPr/>
        </p:nvSpPr>
        <p:spPr>
          <a:xfrm>
            <a:off x="673924" y="2627126"/>
            <a:ext cx="4381008" cy="246221"/>
          </a:xfrm>
          <a:prstGeom prst="rect">
            <a:avLst/>
          </a:prstGeom>
          <a:noFill/>
        </p:spPr>
        <p:txBody>
          <a:bodyPr wrap="none" lIns="0" tIns="0" rIns="0" bIns="0" rtlCol="0">
            <a:spAutoFit/>
          </a:bodyPr>
          <a:lstStyle/>
          <a:p>
            <a:r>
              <a:rPr lang="en-US" sz="1600"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Deadline Waktu		</a:t>
            </a:r>
            <a:r>
              <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02 – </a:t>
            </a:r>
            <a:r>
              <a:rPr lang="en-US" sz="1600" b="1" dirty="0" err="1">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Januari</a:t>
            </a:r>
            <a:r>
              <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 – 2020</a:t>
            </a:r>
          </a:p>
        </p:txBody>
      </p:sp>
      <p:sp>
        <p:nvSpPr>
          <p:cNvPr id="61" name="TextBox 60">
            <a:extLst>
              <a:ext uri="{FF2B5EF4-FFF2-40B4-BE49-F238E27FC236}">
                <a16:creationId xmlns:a16="http://schemas.microsoft.com/office/drawing/2014/main" xmlns="" id="{F91BBA05-4407-43A2-8B9E-D348467C2B1C}"/>
              </a:ext>
            </a:extLst>
          </p:cNvPr>
          <p:cNvSpPr txBox="1"/>
          <p:nvPr/>
        </p:nvSpPr>
        <p:spPr>
          <a:xfrm>
            <a:off x="673924" y="2934025"/>
            <a:ext cx="5277278" cy="246221"/>
          </a:xfrm>
          <a:prstGeom prst="rect">
            <a:avLst/>
          </a:prstGeom>
          <a:noFill/>
        </p:spPr>
        <p:txBody>
          <a:bodyPr wrap="none" lIns="0" tIns="0" rIns="0" bIns="0" rtlCol="0">
            <a:spAutoFit/>
          </a:bodyPr>
          <a:lstStyle/>
          <a:p>
            <a:r>
              <a:rPr lang="en-US" sz="1600" dirty="0" err="1">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Estimasi</a:t>
            </a:r>
            <a:r>
              <a:rPr lang="en-US" sz="1600"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 </a:t>
            </a:r>
            <a:r>
              <a:rPr lang="en-US" sz="1600" dirty="0" err="1">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Pengerjaan</a:t>
            </a:r>
            <a:r>
              <a:rPr lang="en-US" sz="1600"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 Project	</a:t>
            </a:r>
            <a:r>
              <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02 </a:t>
            </a:r>
            <a:r>
              <a:rPr lang="en-US" sz="1600" b="1" dirty="0" err="1">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Januari</a:t>
            </a:r>
            <a:r>
              <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 –  05 </a:t>
            </a:r>
            <a:r>
              <a:rPr lang="en-US" sz="1600" b="1" dirty="0" err="1">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Februari</a:t>
            </a:r>
            <a:r>
              <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 2020</a:t>
            </a:r>
          </a:p>
        </p:txBody>
      </p:sp>
      <p:sp>
        <p:nvSpPr>
          <p:cNvPr id="62" name="TextBox 61">
            <a:extLst>
              <a:ext uri="{FF2B5EF4-FFF2-40B4-BE49-F238E27FC236}">
                <a16:creationId xmlns:a16="http://schemas.microsoft.com/office/drawing/2014/main" xmlns="" id="{B629FE97-9912-41F1-BC88-17FB2308A69A}"/>
              </a:ext>
            </a:extLst>
          </p:cNvPr>
          <p:cNvSpPr txBox="1"/>
          <p:nvPr/>
        </p:nvSpPr>
        <p:spPr>
          <a:xfrm>
            <a:off x="678406" y="3242507"/>
            <a:ext cx="3416000" cy="246221"/>
          </a:xfrm>
          <a:prstGeom prst="rect">
            <a:avLst/>
          </a:prstGeom>
          <a:noFill/>
        </p:spPr>
        <p:txBody>
          <a:bodyPr wrap="none" lIns="0" tIns="0" rIns="0" bIns="0" rtlCol="0">
            <a:spAutoFit/>
          </a:bodyPr>
          <a:lstStyle/>
          <a:p>
            <a:r>
              <a:rPr lang="en-US" sz="1600"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Real Time </a:t>
            </a:r>
            <a:r>
              <a:rPr lang="en-US" sz="1600" dirty="0" err="1">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Pengerjaan</a:t>
            </a:r>
            <a:r>
              <a:rPr lang="en-US" sz="1600"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 Project 	</a:t>
            </a:r>
            <a:r>
              <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21 Hari </a:t>
            </a:r>
          </a:p>
        </p:txBody>
      </p:sp>
      <p:pic>
        <p:nvPicPr>
          <p:cNvPr id="5" name="Picture 4">
            <a:extLst>
              <a:ext uri="{FF2B5EF4-FFF2-40B4-BE49-F238E27FC236}">
                <a16:creationId xmlns:a16="http://schemas.microsoft.com/office/drawing/2014/main" xmlns="" id="{AC1BB6FC-157E-496E-88D9-DA69151EF8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2899909" y="1385528"/>
            <a:ext cx="719515" cy="719515"/>
          </a:xfrm>
          <a:prstGeom prst="rect">
            <a:avLst/>
          </a:prstGeom>
        </p:spPr>
      </p:pic>
      <p:pic>
        <p:nvPicPr>
          <p:cNvPr id="17" name="Picture 16">
            <a:extLst>
              <a:ext uri="{FF2B5EF4-FFF2-40B4-BE49-F238E27FC236}">
                <a16:creationId xmlns:a16="http://schemas.microsoft.com/office/drawing/2014/main" xmlns="" id="{6EA7C1D2-D7B7-4290-991A-8A09E9AFCC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2650" y="4134954"/>
            <a:ext cx="722376" cy="722376"/>
          </a:xfrm>
          <a:prstGeom prst="rect">
            <a:avLst/>
          </a:prstGeom>
        </p:spPr>
      </p:pic>
      <p:sp>
        <p:nvSpPr>
          <p:cNvPr id="68" name="TextBox 67">
            <a:extLst>
              <a:ext uri="{FF2B5EF4-FFF2-40B4-BE49-F238E27FC236}">
                <a16:creationId xmlns:a16="http://schemas.microsoft.com/office/drawing/2014/main" xmlns="" id="{B594C61A-94A9-4CF6-9DA9-33D79B721A26}"/>
              </a:ext>
            </a:extLst>
          </p:cNvPr>
          <p:cNvSpPr txBox="1"/>
          <p:nvPr/>
        </p:nvSpPr>
        <p:spPr>
          <a:xfrm>
            <a:off x="1270127" y="4893512"/>
            <a:ext cx="2349297" cy="246221"/>
          </a:xfrm>
          <a:prstGeom prst="rect">
            <a:avLst/>
          </a:prstGeom>
          <a:noFill/>
        </p:spPr>
        <p:txBody>
          <a:bodyPr wrap="none" lIns="0" tIns="0" rIns="0" bIns="0" rtlCol="0">
            <a:spAutoFit/>
          </a:bodyPr>
          <a:lstStyle/>
          <a:p>
            <a:r>
              <a:rPr lang="en-US" sz="1600" b="1" dirty="0" err="1">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Perangkat</a:t>
            </a:r>
            <a:r>
              <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 </a:t>
            </a:r>
            <a:r>
              <a:rPr lang="en-US" sz="1600" b="1" dirty="0" err="1">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Lunak</a:t>
            </a:r>
            <a:r>
              <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 (Software)</a:t>
            </a:r>
          </a:p>
        </p:txBody>
      </p:sp>
      <p:sp>
        <p:nvSpPr>
          <p:cNvPr id="77" name="TextBox 76">
            <a:extLst>
              <a:ext uri="{FF2B5EF4-FFF2-40B4-BE49-F238E27FC236}">
                <a16:creationId xmlns:a16="http://schemas.microsoft.com/office/drawing/2014/main" xmlns="" id="{29F4FF0A-28B7-4122-A006-429F293DF951}"/>
              </a:ext>
            </a:extLst>
          </p:cNvPr>
          <p:cNvSpPr txBox="1"/>
          <p:nvPr/>
        </p:nvSpPr>
        <p:spPr>
          <a:xfrm>
            <a:off x="710466" y="5275706"/>
            <a:ext cx="2479846" cy="246221"/>
          </a:xfrm>
          <a:prstGeom prst="rect">
            <a:avLst/>
          </a:prstGeom>
          <a:noFill/>
        </p:spPr>
        <p:txBody>
          <a:bodyPr wrap="none" lIns="0" tIns="0" rIns="0" bIns="0" rtlCol="0">
            <a:spAutoFit/>
          </a:bodyPr>
          <a:lstStyle/>
          <a:p>
            <a:r>
              <a:rPr lang="en-US" sz="1600"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Database		</a:t>
            </a:r>
            <a:r>
              <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MySQL </a:t>
            </a:r>
          </a:p>
        </p:txBody>
      </p:sp>
      <p:sp>
        <p:nvSpPr>
          <p:cNvPr id="78" name="TextBox 77">
            <a:extLst>
              <a:ext uri="{FF2B5EF4-FFF2-40B4-BE49-F238E27FC236}">
                <a16:creationId xmlns:a16="http://schemas.microsoft.com/office/drawing/2014/main" xmlns="" id="{B8B81CD7-62FE-4F3C-8A30-51AA0D0F1E08}"/>
              </a:ext>
            </a:extLst>
          </p:cNvPr>
          <p:cNvSpPr txBox="1"/>
          <p:nvPr/>
        </p:nvSpPr>
        <p:spPr>
          <a:xfrm>
            <a:off x="710461" y="5593066"/>
            <a:ext cx="3120726" cy="246221"/>
          </a:xfrm>
          <a:prstGeom prst="rect">
            <a:avLst/>
          </a:prstGeom>
          <a:noFill/>
        </p:spPr>
        <p:txBody>
          <a:bodyPr wrap="none" lIns="0" tIns="0" rIns="0" bIns="0" rtlCol="0">
            <a:spAutoFit/>
          </a:bodyPr>
          <a:lstStyle/>
          <a:p>
            <a:r>
              <a:rPr lang="en-US" sz="1600"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Web Server	</a:t>
            </a:r>
            <a:r>
              <a:rPr lang="en-US" sz="1600" b="1" dirty="0" err="1">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Xampp</a:t>
            </a:r>
            <a:r>
              <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 V.3.2.4 </a:t>
            </a:r>
          </a:p>
        </p:txBody>
      </p:sp>
      <p:sp>
        <p:nvSpPr>
          <p:cNvPr id="79" name="TextBox 78">
            <a:extLst>
              <a:ext uri="{FF2B5EF4-FFF2-40B4-BE49-F238E27FC236}">
                <a16:creationId xmlns:a16="http://schemas.microsoft.com/office/drawing/2014/main" xmlns="" id="{21ABD620-E08E-4018-A36C-4152C5DE6F40}"/>
              </a:ext>
            </a:extLst>
          </p:cNvPr>
          <p:cNvSpPr txBox="1"/>
          <p:nvPr/>
        </p:nvSpPr>
        <p:spPr>
          <a:xfrm>
            <a:off x="727434" y="5910426"/>
            <a:ext cx="3351880" cy="246221"/>
          </a:xfrm>
          <a:prstGeom prst="rect">
            <a:avLst/>
          </a:prstGeom>
          <a:noFill/>
        </p:spPr>
        <p:txBody>
          <a:bodyPr wrap="none" lIns="0" tIns="0" rIns="0" bIns="0" rtlCol="0">
            <a:spAutoFit/>
          </a:bodyPr>
          <a:lstStyle/>
          <a:p>
            <a:r>
              <a:rPr lang="en-US" sz="1600"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Software IDE	</a:t>
            </a:r>
            <a:r>
              <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Visual Basic 2013 </a:t>
            </a:r>
          </a:p>
        </p:txBody>
      </p:sp>
      <p:sp>
        <p:nvSpPr>
          <p:cNvPr id="80" name="TextBox 79">
            <a:extLst>
              <a:ext uri="{FF2B5EF4-FFF2-40B4-BE49-F238E27FC236}">
                <a16:creationId xmlns:a16="http://schemas.microsoft.com/office/drawing/2014/main" xmlns="" id="{97A80A3F-5702-4DFB-AA54-CD0536A905A3}"/>
              </a:ext>
            </a:extLst>
          </p:cNvPr>
          <p:cNvSpPr txBox="1"/>
          <p:nvPr/>
        </p:nvSpPr>
        <p:spPr>
          <a:xfrm>
            <a:off x="710461" y="6221286"/>
            <a:ext cx="3098925" cy="246221"/>
          </a:xfrm>
          <a:prstGeom prst="rect">
            <a:avLst/>
          </a:prstGeom>
          <a:noFill/>
        </p:spPr>
        <p:txBody>
          <a:bodyPr wrap="none" lIns="0" tIns="0" rIns="0" bIns="0" rtlCol="0">
            <a:spAutoFit/>
          </a:bodyPr>
          <a:lstStyle/>
          <a:p>
            <a:r>
              <a:rPr lang="en-US" sz="1600"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Software </a:t>
            </a:r>
            <a:r>
              <a:rPr lang="en-US" sz="1600" dirty="0" err="1">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Laporan</a:t>
            </a:r>
            <a:r>
              <a:rPr lang="en-US" sz="1600"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	</a:t>
            </a:r>
            <a:r>
              <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Crystal Report </a:t>
            </a:r>
          </a:p>
        </p:txBody>
      </p:sp>
      <p:pic>
        <p:nvPicPr>
          <p:cNvPr id="82" name="Picture 81">
            <a:extLst>
              <a:ext uri="{FF2B5EF4-FFF2-40B4-BE49-F238E27FC236}">
                <a16:creationId xmlns:a16="http://schemas.microsoft.com/office/drawing/2014/main" xmlns="" id="{E64E65E1-E19D-4196-8356-678CD22F845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83465" y="1277955"/>
            <a:ext cx="722376" cy="722376"/>
          </a:xfrm>
          <a:prstGeom prst="rect">
            <a:avLst/>
          </a:prstGeom>
        </p:spPr>
      </p:pic>
      <p:sp>
        <p:nvSpPr>
          <p:cNvPr id="83" name="TextBox 82">
            <a:extLst>
              <a:ext uri="{FF2B5EF4-FFF2-40B4-BE49-F238E27FC236}">
                <a16:creationId xmlns:a16="http://schemas.microsoft.com/office/drawing/2014/main" xmlns="" id="{007D5BF6-4AF5-4B8E-B09C-C0FCA45F4E69}"/>
              </a:ext>
            </a:extLst>
          </p:cNvPr>
          <p:cNvSpPr txBox="1"/>
          <p:nvPr/>
        </p:nvSpPr>
        <p:spPr>
          <a:xfrm>
            <a:off x="7024052" y="2404319"/>
            <a:ext cx="4433662" cy="246221"/>
          </a:xfrm>
          <a:prstGeom prst="rect">
            <a:avLst/>
          </a:prstGeom>
          <a:noFill/>
        </p:spPr>
        <p:txBody>
          <a:bodyPr wrap="square" lIns="0" tIns="0" rIns="0" bIns="0" rtlCol="0">
            <a:spAutoFit/>
          </a:bodyPr>
          <a:lstStyle/>
          <a:p>
            <a:r>
              <a:rPr lang="en-US" sz="1600" dirty="0" err="1">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Fauziya</a:t>
            </a:r>
            <a:r>
              <a:rPr lang="en-US" sz="1600"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 </a:t>
            </a:r>
            <a:r>
              <a:rPr lang="en-US" sz="1600" dirty="0" err="1">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Tuz</a:t>
            </a:r>
            <a:r>
              <a:rPr lang="en-US" sz="1600"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 Zahra		</a:t>
            </a:r>
            <a:r>
              <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Database </a:t>
            </a:r>
          </a:p>
        </p:txBody>
      </p:sp>
      <p:sp>
        <p:nvSpPr>
          <p:cNvPr id="84" name="TextBox 83">
            <a:extLst>
              <a:ext uri="{FF2B5EF4-FFF2-40B4-BE49-F238E27FC236}">
                <a16:creationId xmlns:a16="http://schemas.microsoft.com/office/drawing/2014/main" xmlns="" id="{77BFFBD1-CB43-49F6-AEB9-B2F1E3BD9190}"/>
              </a:ext>
            </a:extLst>
          </p:cNvPr>
          <p:cNvSpPr txBox="1"/>
          <p:nvPr/>
        </p:nvSpPr>
        <p:spPr>
          <a:xfrm>
            <a:off x="7024052" y="2723462"/>
            <a:ext cx="4433662" cy="246221"/>
          </a:xfrm>
          <a:prstGeom prst="rect">
            <a:avLst/>
          </a:prstGeom>
          <a:noFill/>
        </p:spPr>
        <p:txBody>
          <a:bodyPr wrap="square" lIns="0" tIns="0" rIns="0" bIns="0" rtlCol="0">
            <a:spAutoFit/>
          </a:bodyPr>
          <a:lstStyle/>
          <a:p>
            <a:r>
              <a:rPr lang="en-US" sz="1600" dirty="0" err="1">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Isna</a:t>
            </a:r>
            <a:r>
              <a:rPr lang="en-US" sz="1600"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 </a:t>
            </a:r>
            <a:r>
              <a:rPr lang="en-US" sz="1600" dirty="0" err="1">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Nurrohmah</a:t>
            </a:r>
            <a:r>
              <a:rPr lang="en-US" sz="1600"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		</a:t>
            </a:r>
            <a:r>
              <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User Interfaces</a:t>
            </a:r>
          </a:p>
        </p:txBody>
      </p:sp>
      <p:sp>
        <p:nvSpPr>
          <p:cNvPr id="85" name="TextBox 84">
            <a:extLst>
              <a:ext uri="{FF2B5EF4-FFF2-40B4-BE49-F238E27FC236}">
                <a16:creationId xmlns:a16="http://schemas.microsoft.com/office/drawing/2014/main" xmlns="" id="{256AA1DE-A67E-4FCB-9EA1-30DFD035D038}"/>
              </a:ext>
            </a:extLst>
          </p:cNvPr>
          <p:cNvSpPr txBox="1"/>
          <p:nvPr/>
        </p:nvSpPr>
        <p:spPr>
          <a:xfrm>
            <a:off x="7024052" y="3041933"/>
            <a:ext cx="3422279" cy="246221"/>
          </a:xfrm>
          <a:prstGeom prst="rect">
            <a:avLst/>
          </a:prstGeom>
          <a:noFill/>
        </p:spPr>
        <p:txBody>
          <a:bodyPr wrap="square" lIns="0" tIns="0" rIns="0" bIns="0" rtlCol="0">
            <a:spAutoFit/>
          </a:bodyPr>
          <a:lstStyle/>
          <a:p>
            <a:r>
              <a:rPr lang="en-US" sz="1600" dirty="0" err="1">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Sekar</a:t>
            </a:r>
            <a:r>
              <a:rPr lang="en-US" sz="1600"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 </a:t>
            </a:r>
            <a:r>
              <a:rPr lang="en-US" sz="1600" dirty="0" err="1">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Nurfadilah</a:t>
            </a:r>
            <a:r>
              <a:rPr lang="en-US" sz="1600"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		</a:t>
            </a:r>
            <a:r>
              <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UML</a:t>
            </a:r>
          </a:p>
        </p:txBody>
      </p:sp>
      <p:sp>
        <p:nvSpPr>
          <p:cNvPr id="86" name="TextBox 85">
            <a:extLst>
              <a:ext uri="{FF2B5EF4-FFF2-40B4-BE49-F238E27FC236}">
                <a16:creationId xmlns:a16="http://schemas.microsoft.com/office/drawing/2014/main" xmlns="" id="{80EB77BE-DC27-42DA-B912-AF0210AB98D9}"/>
              </a:ext>
            </a:extLst>
          </p:cNvPr>
          <p:cNvSpPr txBox="1"/>
          <p:nvPr/>
        </p:nvSpPr>
        <p:spPr>
          <a:xfrm>
            <a:off x="7024052" y="3357520"/>
            <a:ext cx="4295117" cy="246221"/>
          </a:xfrm>
          <a:prstGeom prst="rect">
            <a:avLst/>
          </a:prstGeom>
          <a:noFill/>
        </p:spPr>
        <p:txBody>
          <a:bodyPr wrap="square" lIns="0" tIns="0" rIns="0" bIns="0" rtlCol="0">
            <a:spAutoFit/>
          </a:bodyPr>
          <a:lstStyle/>
          <a:p>
            <a:r>
              <a:rPr lang="en-US" sz="1600"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Tia </a:t>
            </a:r>
            <a:r>
              <a:rPr lang="en-US" sz="1600" dirty="0" err="1">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Cahyantri</a:t>
            </a:r>
            <a:r>
              <a:rPr lang="en-US" sz="1600"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		</a:t>
            </a:r>
            <a:r>
              <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Visual Basic </a:t>
            </a:r>
          </a:p>
        </p:txBody>
      </p:sp>
      <p:sp>
        <p:nvSpPr>
          <p:cNvPr id="87" name="TextBox 86">
            <a:extLst>
              <a:ext uri="{FF2B5EF4-FFF2-40B4-BE49-F238E27FC236}">
                <a16:creationId xmlns:a16="http://schemas.microsoft.com/office/drawing/2014/main" xmlns="" id="{71B106FC-D0F2-44D7-8AC2-333C797F712E}"/>
              </a:ext>
            </a:extLst>
          </p:cNvPr>
          <p:cNvSpPr txBox="1"/>
          <p:nvPr/>
        </p:nvSpPr>
        <p:spPr>
          <a:xfrm>
            <a:off x="8561999" y="2019085"/>
            <a:ext cx="1100045" cy="246221"/>
          </a:xfrm>
          <a:prstGeom prst="rect">
            <a:avLst/>
          </a:prstGeom>
          <a:noFill/>
        </p:spPr>
        <p:txBody>
          <a:bodyPr wrap="none" lIns="0" tIns="0" rIns="0" bIns="0" rtlCol="0">
            <a:spAutoFit/>
          </a:bodyPr>
          <a:lstStyle/>
          <a:p>
            <a:r>
              <a:rPr lang="en-US" sz="1600" b="1" dirty="0" err="1">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Tugas</a:t>
            </a:r>
            <a:r>
              <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 </a:t>
            </a:r>
            <a:r>
              <a:rPr lang="en-US" sz="1600" b="1" dirty="0" err="1">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Bagian</a:t>
            </a:r>
            <a:endPar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endParaRPr>
          </a:p>
        </p:txBody>
      </p:sp>
      <p:sp>
        <p:nvSpPr>
          <p:cNvPr id="57" name="Rectangle 56">
            <a:extLst>
              <a:ext uri="{FF2B5EF4-FFF2-40B4-BE49-F238E27FC236}">
                <a16:creationId xmlns:a16="http://schemas.microsoft.com/office/drawing/2014/main" xmlns="" id="{10FC36DB-0987-444D-BC9A-389D8A57B83B}"/>
              </a:ext>
            </a:extLst>
          </p:cNvPr>
          <p:cNvSpPr/>
          <p:nvPr/>
        </p:nvSpPr>
        <p:spPr>
          <a:xfrm>
            <a:off x="4508010" y="3935840"/>
            <a:ext cx="3181263" cy="2772516"/>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1" name="Picture 10">
            <a:extLst>
              <a:ext uri="{FF2B5EF4-FFF2-40B4-BE49-F238E27FC236}">
                <a16:creationId xmlns:a16="http://schemas.microsoft.com/office/drawing/2014/main" xmlns="" id="{7CB5A434-E9C1-4D2A-8D97-14978D19F8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91302" y="4061814"/>
            <a:ext cx="722376" cy="722376"/>
          </a:xfrm>
          <a:prstGeom prst="rect">
            <a:avLst/>
          </a:prstGeom>
        </p:spPr>
      </p:pic>
      <p:sp>
        <p:nvSpPr>
          <p:cNvPr id="63" name="TextBox 62">
            <a:extLst>
              <a:ext uri="{FF2B5EF4-FFF2-40B4-BE49-F238E27FC236}">
                <a16:creationId xmlns:a16="http://schemas.microsoft.com/office/drawing/2014/main" xmlns="" id="{336843DC-7AAD-4A31-B2AE-DE703CDA7598}"/>
              </a:ext>
            </a:extLst>
          </p:cNvPr>
          <p:cNvSpPr txBox="1"/>
          <p:nvPr/>
        </p:nvSpPr>
        <p:spPr>
          <a:xfrm>
            <a:off x="5432670" y="5497702"/>
            <a:ext cx="1428276" cy="246221"/>
          </a:xfrm>
          <a:prstGeom prst="rect">
            <a:avLst/>
          </a:prstGeom>
          <a:noFill/>
        </p:spPr>
        <p:txBody>
          <a:bodyPr wrap="none" lIns="0" tIns="0" rIns="0" bIns="0" rtlCol="0">
            <a:spAutoFit/>
          </a:bodyPr>
          <a:lstStyle/>
          <a:p>
            <a:r>
              <a:rPr lang="en-US" sz="1600"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Laptop	</a:t>
            </a:r>
            <a:r>
              <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1 Unit</a:t>
            </a:r>
          </a:p>
        </p:txBody>
      </p:sp>
      <p:sp>
        <p:nvSpPr>
          <p:cNvPr id="64" name="TextBox 63">
            <a:extLst>
              <a:ext uri="{FF2B5EF4-FFF2-40B4-BE49-F238E27FC236}">
                <a16:creationId xmlns:a16="http://schemas.microsoft.com/office/drawing/2014/main" xmlns="" id="{1A5481E8-A2AA-4E90-AF21-9E16EA269662}"/>
              </a:ext>
            </a:extLst>
          </p:cNvPr>
          <p:cNvSpPr txBox="1"/>
          <p:nvPr/>
        </p:nvSpPr>
        <p:spPr>
          <a:xfrm>
            <a:off x="5569537" y="4831670"/>
            <a:ext cx="1361335" cy="492443"/>
          </a:xfrm>
          <a:prstGeom prst="rect">
            <a:avLst/>
          </a:prstGeom>
          <a:noFill/>
        </p:spPr>
        <p:txBody>
          <a:bodyPr wrap="none" lIns="0" tIns="0" rIns="0" bIns="0" rtlCol="0">
            <a:spAutoFit/>
          </a:bodyPr>
          <a:lstStyle/>
          <a:p>
            <a:r>
              <a:rPr lang="en-US" sz="1600" b="1" dirty="0" err="1">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Perangkat</a:t>
            </a:r>
            <a:r>
              <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 </a:t>
            </a:r>
            <a:r>
              <a:rPr lang="en-US" sz="1600" b="1" dirty="0" err="1">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Keras</a:t>
            </a:r>
            <a:endPar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endParaRPr>
          </a:p>
          <a:p>
            <a:pPr algn="ctr"/>
            <a:r>
              <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 (Hardware)</a:t>
            </a:r>
          </a:p>
        </p:txBody>
      </p:sp>
      <p:sp>
        <p:nvSpPr>
          <p:cNvPr id="65" name="TextBox 64">
            <a:extLst>
              <a:ext uri="{FF2B5EF4-FFF2-40B4-BE49-F238E27FC236}">
                <a16:creationId xmlns:a16="http://schemas.microsoft.com/office/drawing/2014/main" xmlns="" id="{2013CCD5-8A01-4255-93DE-C6D14013E613}"/>
              </a:ext>
            </a:extLst>
          </p:cNvPr>
          <p:cNvSpPr txBox="1"/>
          <p:nvPr/>
        </p:nvSpPr>
        <p:spPr>
          <a:xfrm>
            <a:off x="5441846" y="5817879"/>
            <a:ext cx="1428276" cy="246221"/>
          </a:xfrm>
          <a:prstGeom prst="rect">
            <a:avLst/>
          </a:prstGeom>
          <a:noFill/>
        </p:spPr>
        <p:txBody>
          <a:bodyPr wrap="none" lIns="0" tIns="0" rIns="0" bIns="0" rtlCol="0">
            <a:spAutoFit/>
          </a:bodyPr>
          <a:lstStyle/>
          <a:p>
            <a:r>
              <a:rPr lang="en-US" sz="1600"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Printer	</a:t>
            </a:r>
            <a:r>
              <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1 Unit</a:t>
            </a:r>
          </a:p>
        </p:txBody>
      </p:sp>
      <p:sp>
        <p:nvSpPr>
          <p:cNvPr id="88" name="Rectangle 87">
            <a:extLst>
              <a:ext uri="{FF2B5EF4-FFF2-40B4-BE49-F238E27FC236}">
                <a16:creationId xmlns:a16="http://schemas.microsoft.com/office/drawing/2014/main" xmlns="" id="{2C95472C-F8D0-49A2-83D8-84B3940D8B7B}"/>
              </a:ext>
            </a:extLst>
          </p:cNvPr>
          <p:cNvSpPr/>
          <p:nvPr/>
        </p:nvSpPr>
        <p:spPr>
          <a:xfrm>
            <a:off x="7773515" y="3926460"/>
            <a:ext cx="4177026" cy="2772516"/>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90" name="Picture 89">
            <a:extLst>
              <a:ext uri="{FF2B5EF4-FFF2-40B4-BE49-F238E27FC236}">
                <a16:creationId xmlns:a16="http://schemas.microsoft.com/office/drawing/2014/main" xmlns="" id="{9DA1024A-88A8-4F29-AFB2-8868AC5E51A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30733" y="4069069"/>
            <a:ext cx="722376" cy="722376"/>
          </a:xfrm>
          <a:prstGeom prst="rect">
            <a:avLst/>
          </a:prstGeom>
        </p:spPr>
      </p:pic>
      <p:sp>
        <p:nvSpPr>
          <p:cNvPr id="91" name="TextBox 90">
            <a:extLst>
              <a:ext uri="{FF2B5EF4-FFF2-40B4-BE49-F238E27FC236}">
                <a16:creationId xmlns:a16="http://schemas.microsoft.com/office/drawing/2014/main" xmlns="" id="{72104E54-06D9-4626-BE38-126D9FF43A2A}"/>
              </a:ext>
            </a:extLst>
          </p:cNvPr>
          <p:cNvSpPr txBox="1"/>
          <p:nvPr/>
        </p:nvSpPr>
        <p:spPr>
          <a:xfrm>
            <a:off x="8518765" y="5335094"/>
            <a:ext cx="2702663" cy="246221"/>
          </a:xfrm>
          <a:prstGeom prst="rect">
            <a:avLst/>
          </a:prstGeom>
          <a:noFill/>
        </p:spPr>
        <p:txBody>
          <a:bodyPr wrap="none" lIns="0" tIns="0" rIns="0" bIns="0" rtlCol="0">
            <a:spAutoFit/>
          </a:bodyPr>
          <a:lstStyle/>
          <a:p>
            <a:r>
              <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4 </a:t>
            </a:r>
            <a:r>
              <a:rPr lang="en-US" sz="1600"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Orang	</a:t>
            </a:r>
            <a:r>
              <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1</a:t>
            </a:r>
            <a:r>
              <a:rPr lang="en-US" sz="1600"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 Hari  	</a:t>
            </a:r>
            <a:r>
              <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Rp.25.000</a:t>
            </a:r>
          </a:p>
        </p:txBody>
      </p:sp>
      <p:sp>
        <p:nvSpPr>
          <p:cNvPr id="92" name="TextBox 91">
            <a:extLst>
              <a:ext uri="{FF2B5EF4-FFF2-40B4-BE49-F238E27FC236}">
                <a16:creationId xmlns:a16="http://schemas.microsoft.com/office/drawing/2014/main" xmlns="" id="{30A0EFA0-A56C-4126-B465-497B36C491BB}"/>
              </a:ext>
            </a:extLst>
          </p:cNvPr>
          <p:cNvSpPr txBox="1"/>
          <p:nvPr/>
        </p:nvSpPr>
        <p:spPr>
          <a:xfrm>
            <a:off x="9390538" y="4893512"/>
            <a:ext cx="1202765" cy="246221"/>
          </a:xfrm>
          <a:prstGeom prst="rect">
            <a:avLst/>
          </a:prstGeom>
          <a:noFill/>
        </p:spPr>
        <p:txBody>
          <a:bodyPr wrap="none" lIns="0" tIns="0" rIns="0" bIns="0" rtlCol="0">
            <a:spAutoFit/>
          </a:bodyPr>
          <a:lstStyle/>
          <a:p>
            <a:r>
              <a:rPr lang="en-US" sz="1600" b="1" dirty="0" err="1">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Estimasi</a:t>
            </a:r>
            <a:r>
              <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 </a:t>
            </a:r>
            <a:r>
              <a:rPr lang="en-US" sz="1600" b="1" dirty="0" err="1">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Biaya</a:t>
            </a:r>
            <a:endPar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endParaRPr>
          </a:p>
        </p:txBody>
      </p:sp>
      <p:sp>
        <p:nvSpPr>
          <p:cNvPr id="94" name="TextBox 93">
            <a:extLst>
              <a:ext uri="{FF2B5EF4-FFF2-40B4-BE49-F238E27FC236}">
                <a16:creationId xmlns:a16="http://schemas.microsoft.com/office/drawing/2014/main" xmlns="" id="{7259B959-EF6F-4327-8F34-E499CA6235B8}"/>
              </a:ext>
            </a:extLst>
          </p:cNvPr>
          <p:cNvSpPr txBox="1"/>
          <p:nvPr/>
        </p:nvSpPr>
        <p:spPr>
          <a:xfrm>
            <a:off x="8537436" y="5628492"/>
            <a:ext cx="2965555" cy="246221"/>
          </a:xfrm>
          <a:prstGeom prst="rect">
            <a:avLst/>
          </a:prstGeom>
          <a:noFill/>
        </p:spPr>
        <p:txBody>
          <a:bodyPr wrap="none" lIns="0" tIns="0" rIns="0" bIns="0" rtlCol="0">
            <a:spAutoFit/>
          </a:bodyPr>
          <a:lstStyle/>
          <a:p>
            <a:r>
              <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4 </a:t>
            </a:r>
            <a:r>
              <a:rPr lang="en-US" sz="1600"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Orang	</a:t>
            </a:r>
            <a:r>
              <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21</a:t>
            </a:r>
            <a:r>
              <a:rPr lang="en-US" sz="1600"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 Hari  	</a:t>
            </a:r>
            <a:r>
              <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Rp.2.100.000</a:t>
            </a:r>
          </a:p>
        </p:txBody>
      </p:sp>
      <p:sp>
        <p:nvSpPr>
          <p:cNvPr id="96" name="Subtitle 2">
            <a:extLst>
              <a:ext uri="{FF2B5EF4-FFF2-40B4-BE49-F238E27FC236}">
                <a16:creationId xmlns:a16="http://schemas.microsoft.com/office/drawing/2014/main" xmlns="" id="{8DDD5704-BB8B-42F5-8797-275101572094}"/>
              </a:ext>
            </a:extLst>
          </p:cNvPr>
          <p:cNvSpPr txBox="1">
            <a:spLocks/>
          </p:cNvSpPr>
          <p:nvPr/>
        </p:nvSpPr>
        <p:spPr>
          <a:xfrm>
            <a:off x="1950389" y="9026"/>
            <a:ext cx="8722377" cy="918807"/>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en-US" b="1" spc="2000" dirty="0">
                <a:latin typeface="Kelson Sans" panose="02000500000000000000"/>
                <a:ea typeface="Lato Light" panose="020F0502020204030203" pitchFamily="34" charset="0"/>
                <a:cs typeface="Lato Light" panose="020F0502020204030203" pitchFamily="34" charset="0"/>
              </a:rPr>
              <a:t>RENCANA DAN ESTIMASI</a:t>
            </a:r>
            <a:endParaRPr lang="id-ID" b="1" spc="2000" dirty="0">
              <a:latin typeface="Kelson Sans" panose="02000500000000000000"/>
              <a:ea typeface="Lato Light" panose="020F0502020204030203" pitchFamily="34" charset="0"/>
              <a:cs typeface="Lato Light" panose="020F0502020204030203" pitchFamily="34" charset="0"/>
            </a:endParaRPr>
          </a:p>
        </p:txBody>
      </p:sp>
      <p:grpSp>
        <p:nvGrpSpPr>
          <p:cNvPr id="97" name="Group 96">
            <a:extLst>
              <a:ext uri="{FF2B5EF4-FFF2-40B4-BE49-F238E27FC236}">
                <a16:creationId xmlns:a16="http://schemas.microsoft.com/office/drawing/2014/main" xmlns="" id="{D186E3E4-A7D2-4DBD-8E15-DBAE4879848A}"/>
              </a:ext>
            </a:extLst>
          </p:cNvPr>
          <p:cNvGrpSpPr/>
          <p:nvPr/>
        </p:nvGrpSpPr>
        <p:grpSpPr>
          <a:xfrm>
            <a:off x="11513126" y="108832"/>
            <a:ext cx="561400" cy="549834"/>
            <a:chOff x="9091736" y="3332297"/>
            <a:chExt cx="383305" cy="378149"/>
          </a:xfrm>
        </p:grpSpPr>
        <p:sp>
          <p:nvSpPr>
            <p:cNvPr id="98" name="Rectangle 97">
              <a:extLst>
                <a:ext uri="{FF2B5EF4-FFF2-40B4-BE49-F238E27FC236}">
                  <a16:creationId xmlns:a16="http://schemas.microsoft.com/office/drawing/2014/main" xmlns="" id="{023708CE-489E-4087-9910-4E06F209DC5C}"/>
                </a:ext>
              </a:extLst>
            </p:cNvPr>
            <p:cNvSpPr/>
            <p:nvPr/>
          </p:nvSpPr>
          <p:spPr>
            <a:xfrm>
              <a:off x="9091736" y="3332297"/>
              <a:ext cx="347163" cy="33051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9" name="Rectangle 98">
              <a:extLst>
                <a:ext uri="{FF2B5EF4-FFF2-40B4-BE49-F238E27FC236}">
                  <a16:creationId xmlns:a16="http://schemas.microsoft.com/office/drawing/2014/main" xmlns="" id="{0CBBA52F-65AE-4A7B-BD4A-6C550AD4B07F}"/>
                </a:ext>
              </a:extLst>
            </p:cNvPr>
            <p:cNvSpPr/>
            <p:nvPr/>
          </p:nvSpPr>
          <p:spPr>
            <a:xfrm>
              <a:off x="9164420" y="3414717"/>
              <a:ext cx="310621" cy="295729"/>
            </a:xfrm>
            <a:prstGeom prst="rect">
              <a:avLst/>
            </a:prstGeom>
            <a:solidFill>
              <a:schemeClr val="tx1">
                <a:lumMod val="85000"/>
                <a:lumOff val="15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00" name="TextBox 99">
            <a:extLst>
              <a:ext uri="{FF2B5EF4-FFF2-40B4-BE49-F238E27FC236}">
                <a16:creationId xmlns:a16="http://schemas.microsoft.com/office/drawing/2014/main" xmlns="" id="{24B8B799-813C-40C3-93DF-1C512C2B3477}"/>
              </a:ext>
            </a:extLst>
          </p:cNvPr>
          <p:cNvSpPr txBox="1"/>
          <p:nvPr/>
        </p:nvSpPr>
        <p:spPr>
          <a:xfrm>
            <a:off x="11619434" y="164455"/>
            <a:ext cx="285750" cy="369332"/>
          </a:xfrm>
          <a:prstGeom prst="rect">
            <a:avLst/>
          </a:prstGeom>
          <a:noFill/>
        </p:spPr>
        <p:txBody>
          <a:bodyPr wrap="square" rtlCol="0">
            <a:spAutoFit/>
          </a:bodyPr>
          <a:lstStyle/>
          <a:p>
            <a:r>
              <a:rPr lang="en-US" dirty="0">
                <a:solidFill>
                  <a:schemeClr val="bg1"/>
                </a:solidFill>
                <a:latin typeface="Kelson Sans" panose="02000500000000000000"/>
              </a:rPr>
              <a:t>4</a:t>
            </a:r>
          </a:p>
        </p:txBody>
      </p:sp>
    </p:spTree>
    <p:extLst>
      <p:ext uri="{BB962C8B-B14F-4D97-AF65-F5344CB8AC3E}">
        <p14:creationId xmlns:p14="http://schemas.microsoft.com/office/powerpoint/2010/main" val="62934732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838"/>
            <a:ext cx="12192000" cy="686783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 name="Subtitle 2">
            <a:extLst>
              <a:ext uri="{FF2B5EF4-FFF2-40B4-BE49-F238E27FC236}">
                <a16:creationId xmlns:a16="http://schemas.microsoft.com/office/drawing/2014/main" xmlns="" id="{E8F2C6D0-8262-4237-895D-12A97733DB18}"/>
              </a:ext>
            </a:extLst>
          </p:cNvPr>
          <p:cNvSpPr txBox="1">
            <a:spLocks/>
          </p:cNvSpPr>
          <p:nvPr/>
        </p:nvSpPr>
        <p:spPr>
          <a:xfrm>
            <a:off x="2366097" y="2602254"/>
            <a:ext cx="7764606" cy="918807"/>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en-US" sz="16600" b="1" spc="2000" dirty="0">
                <a:solidFill>
                  <a:srgbClr val="B28A63"/>
                </a:solidFill>
                <a:latin typeface="Lato Black" panose="020F0A02020204030203" pitchFamily="34" charset="0"/>
                <a:ea typeface="Lato Light" panose="020F0502020204030203" pitchFamily="34" charset="0"/>
                <a:cs typeface="Lato Light" panose="020F0502020204030203" pitchFamily="34" charset="0"/>
              </a:rPr>
              <a:t>SDLC</a:t>
            </a:r>
            <a:endParaRPr lang="id-ID" sz="16600" b="1" spc="2000" dirty="0">
              <a:solidFill>
                <a:srgbClr val="B28A63"/>
              </a:solidFill>
              <a:latin typeface="Lato Black" panose="020F0A02020204030203" pitchFamily="34" charset="0"/>
              <a:ea typeface="Lato Light" panose="020F0502020204030203" pitchFamily="34" charset="0"/>
              <a:cs typeface="Lato Light" panose="020F0502020204030203" pitchFamily="34" charset="0"/>
            </a:endParaRPr>
          </a:p>
        </p:txBody>
      </p:sp>
      <p:sp>
        <p:nvSpPr>
          <p:cNvPr id="5" name="Subtitle 2"/>
          <p:cNvSpPr txBox="1">
            <a:spLocks/>
          </p:cNvSpPr>
          <p:nvPr/>
        </p:nvSpPr>
        <p:spPr>
          <a:xfrm>
            <a:off x="2213697" y="2422144"/>
            <a:ext cx="7764606" cy="918807"/>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en-US" sz="16600" b="1" spc="2000" dirty="0">
                <a:solidFill>
                  <a:schemeClr val="bg1"/>
                </a:solidFill>
                <a:latin typeface="Lato Black" panose="020F0A02020204030203" pitchFamily="34" charset="0"/>
                <a:ea typeface="Lato Light" panose="020F0502020204030203" pitchFamily="34" charset="0"/>
                <a:cs typeface="Lato Light" panose="020F0502020204030203" pitchFamily="34" charset="0"/>
              </a:rPr>
              <a:t>SDLC</a:t>
            </a:r>
            <a:endParaRPr lang="id-ID" sz="16600" b="1" spc="2000" dirty="0">
              <a:solidFill>
                <a:schemeClr val="bg1"/>
              </a:solidFill>
              <a:latin typeface="Lato Black" panose="020F0A02020204030203" pitchFamily="34" charset="0"/>
              <a:ea typeface="Lato Light" panose="020F0502020204030203" pitchFamily="34" charset="0"/>
              <a:cs typeface="Lato Light" panose="020F0502020204030203" pitchFamily="34" charset="0"/>
            </a:endParaRPr>
          </a:p>
        </p:txBody>
      </p:sp>
      <p:sp>
        <p:nvSpPr>
          <p:cNvPr id="7" name="TextBox 6">
            <a:extLst>
              <a:ext uri="{FF2B5EF4-FFF2-40B4-BE49-F238E27FC236}">
                <a16:creationId xmlns:a16="http://schemas.microsoft.com/office/drawing/2014/main" xmlns="" id="{7490AF71-470A-41E0-8B14-A43842858719}"/>
              </a:ext>
            </a:extLst>
          </p:cNvPr>
          <p:cNvSpPr txBox="1"/>
          <p:nvPr/>
        </p:nvSpPr>
        <p:spPr>
          <a:xfrm>
            <a:off x="4401848" y="4612378"/>
            <a:ext cx="3693103" cy="369332"/>
          </a:xfrm>
          <a:prstGeom prst="rect">
            <a:avLst/>
          </a:prstGeom>
          <a:noFill/>
        </p:spPr>
        <p:txBody>
          <a:bodyPr wrap="square" rtlCol="0">
            <a:spAutoFit/>
          </a:bodyPr>
          <a:lstStyle/>
          <a:p>
            <a:r>
              <a:rPr lang="en-US" b="1" dirty="0">
                <a:solidFill>
                  <a:srgbClr val="B28A63"/>
                </a:solidFill>
                <a:latin typeface="Corbel" panose="020B0503020204020204" pitchFamily="34" charset="0"/>
              </a:rPr>
              <a:t>Software Development Life Cycle </a:t>
            </a:r>
          </a:p>
        </p:txBody>
      </p:sp>
    </p:spTree>
    <p:extLst>
      <p:ext uri="{BB962C8B-B14F-4D97-AF65-F5344CB8AC3E}">
        <p14:creationId xmlns:p14="http://schemas.microsoft.com/office/powerpoint/2010/main" val="3792499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9CF5AA15-D38C-4E5D-A4F1-A91E7651711E}"/>
              </a:ext>
            </a:extLst>
          </p:cNvPr>
          <p:cNvGrpSpPr/>
          <p:nvPr/>
        </p:nvGrpSpPr>
        <p:grpSpPr>
          <a:xfrm>
            <a:off x="13080566" y="442416"/>
            <a:ext cx="3537435" cy="1137255"/>
            <a:chOff x="-3998563" y="442416"/>
            <a:chExt cx="3537435" cy="1137255"/>
          </a:xfrm>
        </p:grpSpPr>
        <p:sp>
          <p:nvSpPr>
            <p:cNvPr id="40" name="Rectangle 39">
              <a:extLst>
                <a:ext uri="{FF2B5EF4-FFF2-40B4-BE49-F238E27FC236}">
                  <a16:creationId xmlns:a16="http://schemas.microsoft.com/office/drawing/2014/main" xmlns="" id="{5D416E37-E696-4BD0-BB72-715690084BAB}"/>
                </a:ext>
              </a:extLst>
            </p:cNvPr>
            <p:cNvSpPr/>
            <p:nvPr/>
          </p:nvSpPr>
          <p:spPr>
            <a:xfrm>
              <a:off x="-3998563" y="442416"/>
              <a:ext cx="3537435" cy="95308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1" name="Rectangle 40">
              <a:extLst>
                <a:ext uri="{FF2B5EF4-FFF2-40B4-BE49-F238E27FC236}">
                  <a16:creationId xmlns:a16="http://schemas.microsoft.com/office/drawing/2014/main" xmlns="" id="{0DD1D915-3124-4A71-84C4-2F1EE1D66BB0}"/>
                </a:ext>
              </a:extLst>
            </p:cNvPr>
            <p:cNvSpPr/>
            <p:nvPr/>
          </p:nvSpPr>
          <p:spPr>
            <a:xfrm>
              <a:off x="-3039856" y="505081"/>
              <a:ext cx="2559640" cy="1074590"/>
            </a:xfrm>
            <a:prstGeom prst="rect">
              <a:avLst/>
            </a:prstGeom>
          </p:spPr>
          <p:txBody>
            <a:bodyPr wrap="square">
              <a:spAutoFit/>
            </a:bodyPr>
            <a:lstStyle/>
            <a:p>
              <a:pPr algn="r">
                <a:lnSpc>
                  <a:spcPct val="150000"/>
                </a:lnSpc>
              </a:pPr>
              <a:r>
                <a:rPr lang="en-US" sz="1100" spc="300" dirty="0" err="1">
                  <a:solidFill>
                    <a:srgbClr val="000000"/>
                  </a:solidFill>
                  <a:latin typeface="Kelson Sans" panose="02000500000000000000"/>
                  <a:ea typeface="Lato Light" panose="020F0502020204030203" pitchFamily="34" charset="0"/>
                  <a:cs typeface="Lato Light" panose="020F0502020204030203" pitchFamily="34" charset="0"/>
                </a:rPr>
                <a:t>Mengumpulkan</a:t>
              </a:r>
              <a:r>
                <a:rPr lang="en-US" sz="1100" spc="300" dirty="0">
                  <a:solidFill>
                    <a:srgbClr val="000000"/>
                  </a:solidFill>
                  <a:latin typeface="Kelson Sans" panose="02000500000000000000"/>
                  <a:ea typeface="Lato Light" panose="020F0502020204030203" pitchFamily="34" charset="0"/>
                  <a:cs typeface="Lato Light" panose="020F0502020204030203" pitchFamily="34" charset="0"/>
                </a:rPr>
                <a:t> </a:t>
              </a:r>
              <a:r>
                <a:rPr lang="en-US" sz="1100" spc="300" dirty="0" err="1">
                  <a:solidFill>
                    <a:srgbClr val="000000"/>
                  </a:solidFill>
                  <a:latin typeface="Kelson Sans" panose="02000500000000000000"/>
                  <a:ea typeface="Lato Light" panose="020F0502020204030203" pitchFamily="34" charset="0"/>
                  <a:cs typeface="Lato Light" panose="020F0502020204030203" pitchFamily="34" charset="0"/>
                </a:rPr>
                <a:t>kebutuhan</a:t>
              </a:r>
              <a:r>
                <a:rPr lang="en-US" sz="1100" spc="300" dirty="0">
                  <a:solidFill>
                    <a:srgbClr val="000000"/>
                  </a:solidFill>
                  <a:latin typeface="Kelson Sans" panose="02000500000000000000"/>
                  <a:ea typeface="Lato Light" panose="020F0502020204030203" pitchFamily="34" charset="0"/>
                  <a:cs typeface="Lato Light" panose="020F0502020204030203" pitchFamily="34" charset="0"/>
                </a:rPr>
                <a:t> yang </a:t>
              </a:r>
              <a:r>
                <a:rPr lang="en-US" sz="1100" spc="300" dirty="0" err="1">
                  <a:solidFill>
                    <a:srgbClr val="000000"/>
                  </a:solidFill>
                  <a:latin typeface="Kelson Sans" panose="02000500000000000000"/>
                  <a:ea typeface="Lato Light" panose="020F0502020204030203" pitchFamily="34" charset="0"/>
                  <a:cs typeface="Lato Light" panose="020F0502020204030203" pitchFamily="34" charset="0"/>
                </a:rPr>
                <a:t>sesuai</a:t>
              </a:r>
              <a:r>
                <a:rPr lang="en-US" sz="1100" spc="300" dirty="0">
                  <a:solidFill>
                    <a:srgbClr val="000000"/>
                  </a:solidFill>
                  <a:latin typeface="Kelson Sans" panose="02000500000000000000"/>
                  <a:ea typeface="Lato Light" panose="020F0502020204030203" pitchFamily="34" charset="0"/>
                  <a:cs typeface="Lato Light" panose="020F0502020204030203" pitchFamily="34" charset="0"/>
                </a:rPr>
                <a:t> </a:t>
              </a:r>
              <a:r>
                <a:rPr lang="en-US" sz="1100" spc="300" dirty="0" err="1">
                  <a:solidFill>
                    <a:srgbClr val="000000"/>
                  </a:solidFill>
                  <a:latin typeface="Kelson Sans" panose="02000500000000000000"/>
                  <a:ea typeface="Lato Light" panose="020F0502020204030203" pitchFamily="34" charset="0"/>
                  <a:cs typeface="Lato Light" panose="020F0502020204030203" pitchFamily="34" charset="0"/>
                </a:rPr>
                <a:t>dengan</a:t>
              </a:r>
              <a:r>
                <a:rPr lang="en-US" sz="1100" spc="300" dirty="0">
                  <a:solidFill>
                    <a:srgbClr val="000000"/>
                  </a:solidFill>
                  <a:latin typeface="Kelson Sans" panose="02000500000000000000"/>
                  <a:ea typeface="Lato Light" panose="020F0502020204030203" pitchFamily="34" charset="0"/>
                  <a:cs typeface="Lato Light" panose="020F0502020204030203" pitchFamily="34" charset="0"/>
                </a:rPr>
                <a:t> </a:t>
              </a:r>
              <a:r>
                <a:rPr lang="en-US" sz="1100" spc="300" dirty="0" err="1">
                  <a:solidFill>
                    <a:srgbClr val="000000"/>
                  </a:solidFill>
                  <a:latin typeface="Kelson Sans" panose="02000500000000000000"/>
                  <a:ea typeface="Lato Light" panose="020F0502020204030203" pitchFamily="34" charset="0"/>
                  <a:cs typeface="Lato Light" panose="020F0502020204030203" pitchFamily="34" charset="0"/>
                </a:rPr>
                <a:t>permintaan</a:t>
              </a:r>
              <a:r>
                <a:rPr lang="en-US" sz="1100" spc="300" dirty="0">
                  <a:solidFill>
                    <a:srgbClr val="000000"/>
                  </a:solidFill>
                  <a:latin typeface="Kelson Sans" panose="02000500000000000000"/>
                  <a:ea typeface="Lato Light" panose="020F0502020204030203" pitchFamily="34" charset="0"/>
                  <a:cs typeface="Lato Light" panose="020F0502020204030203" pitchFamily="34" charset="0"/>
                </a:rPr>
                <a:t> User.</a:t>
              </a:r>
            </a:p>
            <a:p>
              <a:pPr algn="ctr">
                <a:lnSpc>
                  <a:spcPct val="150000"/>
                </a:lnSpc>
              </a:pPr>
              <a:endParaRPr lang="id-ID" sz="1100" spc="300" dirty="0">
                <a:solidFill>
                  <a:srgbClr val="000000"/>
                </a:solidFill>
                <a:latin typeface="Kelson Sans" panose="02000500000000000000"/>
                <a:ea typeface="Lato Light" panose="020F0502020204030203" pitchFamily="34" charset="0"/>
                <a:cs typeface="Lato Light" panose="020F0502020204030203" pitchFamily="34" charset="0"/>
              </a:endParaRPr>
            </a:p>
          </p:txBody>
        </p:sp>
      </p:grpSp>
      <p:sp>
        <p:nvSpPr>
          <p:cNvPr id="37" name="Rectangle 36">
            <a:extLst>
              <a:ext uri="{FF2B5EF4-FFF2-40B4-BE49-F238E27FC236}">
                <a16:creationId xmlns:a16="http://schemas.microsoft.com/office/drawing/2014/main" xmlns="" id="{365FEEA0-9D9E-4354-9ADB-42647F623AC2}"/>
              </a:ext>
            </a:extLst>
          </p:cNvPr>
          <p:cNvSpPr/>
          <p:nvPr/>
        </p:nvSpPr>
        <p:spPr>
          <a:xfrm>
            <a:off x="10111409" y="198783"/>
            <a:ext cx="2040835" cy="72886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Connector: Elbow 37">
            <a:extLst>
              <a:ext uri="{FF2B5EF4-FFF2-40B4-BE49-F238E27FC236}">
                <a16:creationId xmlns:a16="http://schemas.microsoft.com/office/drawing/2014/main" xmlns="" id="{704CABB4-CA9B-431A-9F62-5F1C3952654E}"/>
              </a:ext>
            </a:extLst>
          </p:cNvPr>
          <p:cNvCxnSpPr>
            <a:cxnSpLocks/>
            <a:endCxn id="77" idx="0"/>
          </p:cNvCxnSpPr>
          <p:nvPr/>
        </p:nvCxnSpPr>
        <p:spPr>
          <a:xfrm>
            <a:off x="5232041" y="936337"/>
            <a:ext cx="1099892" cy="747520"/>
          </a:xfrm>
          <a:prstGeom prst="bentConnector2">
            <a:avLst/>
          </a:prstGeom>
          <a:ln w="28575">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84" name="Group 83">
            <a:extLst>
              <a:ext uri="{FF2B5EF4-FFF2-40B4-BE49-F238E27FC236}">
                <a16:creationId xmlns:a16="http://schemas.microsoft.com/office/drawing/2014/main" xmlns="" id="{856F8CCC-C2D6-4492-B362-4B50D8D9081B}"/>
              </a:ext>
            </a:extLst>
          </p:cNvPr>
          <p:cNvGrpSpPr/>
          <p:nvPr/>
        </p:nvGrpSpPr>
        <p:grpSpPr>
          <a:xfrm>
            <a:off x="5135732" y="1683857"/>
            <a:ext cx="2392401" cy="1463957"/>
            <a:chOff x="7015231" y="1135979"/>
            <a:chExt cx="2392401" cy="1463957"/>
          </a:xfrm>
        </p:grpSpPr>
        <p:sp>
          <p:nvSpPr>
            <p:cNvPr id="77" name="Rectangle 76">
              <a:extLst>
                <a:ext uri="{FF2B5EF4-FFF2-40B4-BE49-F238E27FC236}">
                  <a16:creationId xmlns:a16="http://schemas.microsoft.com/office/drawing/2014/main" xmlns="" id="{BC89DE7B-2BA0-48D2-88A6-3E445BFCC915}"/>
                </a:ext>
              </a:extLst>
            </p:cNvPr>
            <p:cNvSpPr/>
            <p:nvPr/>
          </p:nvSpPr>
          <p:spPr>
            <a:xfrm>
              <a:off x="7015231" y="1135979"/>
              <a:ext cx="2392401" cy="1311557"/>
            </a:xfrm>
            <a:prstGeom prst="rect">
              <a:avLst/>
            </a:prstGeom>
            <a:solidFill>
              <a:srgbClr val="0D0D0D">
                <a:alpha val="8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xmlns="" id="{DBB7CBD5-5B27-4C02-9110-2AE9322B9294}"/>
                </a:ext>
              </a:extLst>
            </p:cNvPr>
            <p:cNvSpPr/>
            <p:nvPr/>
          </p:nvSpPr>
          <p:spPr>
            <a:xfrm>
              <a:off x="7167632" y="1288379"/>
              <a:ext cx="581206" cy="1311557"/>
            </a:xfrm>
            <a:prstGeom prst="rect">
              <a:avLst/>
            </a:prstGeom>
            <a:solidFill>
              <a:schemeClr val="bg1">
                <a:alpha val="8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xmlns="" id="{6237AB1D-B6C0-48CB-A60F-F6513EFCA363}"/>
                </a:ext>
              </a:extLst>
            </p:cNvPr>
            <p:cNvSpPr txBox="1"/>
            <p:nvPr/>
          </p:nvSpPr>
          <p:spPr>
            <a:xfrm>
              <a:off x="7154873" y="1406725"/>
              <a:ext cx="401438" cy="1107996"/>
            </a:xfrm>
            <a:prstGeom prst="rect">
              <a:avLst/>
            </a:prstGeom>
            <a:noFill/>
          </p:spPr>
          <p:txBody>
            <a:bodyPr wrap="square" rtlCol="0">
              <a:spAutoFit/>
            </a:bodyPr>
            <a:lstStyle/>
            <a:p>
              <a:r>
                <a:rPr lang="en-US" sz="6600" dirty="0">
                  <a:solidFill>
                    <a:srgbClr val="313131"/>
                  </a:solidFill>
                  <a:latin typeface="Josefin Sans" panose="00000500000000000000" pitchFamily="2" charset="0"/>
                </a:rPr>
                <a:t>2</a:t>
              </a:r>
            </a:p>
          </p:txBody>
        </p:sp>
        <p:sp>
          <p:nvSpPr>
            <p:cNvPr id="81" name="TextBox 80">
              <a:extLst>
                <a:ext uri="{FF2B5EF4-FFF2-40B4-BE49-F238E27FC236}">
                  <a16:creationId xmlns:a16="http://schemas.microsoft.com/office/drawing/2014/main" xmlns="" id="{CB2CD6EF-6A21-4673-BEC5-103361359D5B}"/>
                </a:ext>
              </a:extLst>
            </p:cNvPr>
            <p:cNvSpPr txBox="1"/>
            <p:nvPr/>
          </p:nvSpPr>
          <p:spPr>
            <a:xfrm>
              <a:off x="7898566" y="2042158"/>
              <a:ext cx="1351071" cy="369332"/>
            </a:xfrm>
            <a:prstGeom prst="rect">
              <a:avLst/>
            </a:prstGeom>
            <a:noFill/>
          </p:spPr>
          <p:txBody>
            <a:bodyPr wrap="square" rtlCol="0">
              <a:spAutoFit/>
            </a:bodyPr>
            <a:lstStyle/>
            <a:p>
              <a:pPr algn="ctr"/>
              <a:r>
                <a:rPr lang="en-US" b="1" dirty="0">
                  <a:solidFill>
                    <a:schemeClr val="bg1"/>
                  </a:solidFill>
                  <a:latin typeface="Kelson Sans"/>
                </a:rPr>
                <a:t>DESIGN</a:t>
              </a:r>
            </a:p>
          </p:txBody>
        </p:sp>
        <p:pic>
          <p:nvPicPr>
            <p:cNvPr id="83" name="Picture 82">
              <a:extLst>
                <a:ext uri="{FF2B5EF4-FFF2-40B4-BE49-F238E27FC236}">
                  <a16:creationId xmlns:a16="http://schemas.microsoft.com/office/drawing/2014/main" xmlns="" id="{D37428C7-F6E7-478A-902B-EC91741BEB96}"/>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266850" y="1332857"/>
              <a:ext cx="640080" cy="640080"/>
            </a:xfrm>
            <a:prstGeom prst="rect">
              <a:avLst/>
            </a:prstGeom>
          </p:spPr>
        </p:pic>
      </p:grpSp>
      <p:grpSp>
        <p:nvGrpSpPr>
          <p:cNvPr id="92" name="Group 91">
            <a:extLst>
              <a:ext uri="{FF2B5EF4-FFF2-40B4-BE49-F238E27FC236}">
                <a16:creationId xmlns:a16="http://schemas.microsoft.com/office/drawing/2014/main" xmlns="" id="{D382E749-A748-4DA7-93A1-38B84CFE6089}"/>
              </a:ext>
            </a:extLst>
          </p:cNvPr>
          <p:cNvGrpSpPr/>
          <p:nvPr/>
        </p:nvGrpSpPr>
        <p:grpSpPr>
          <a:xfrm>
            <a:off x="7384073" y="3217297"/>
            <a:ext cx="2392401" cy="1463957"/>
            <a:chOff x="4769762" y="4557008"/>
            <a:chExt cx="2392401" cy="1463957"/>
          </a:xfrm>
        </p:grpSpPr>
        <p:sp>
          <p:nvSpPr>
            <p:cNvPr id="87" name="Rectangle 86">
              <a:extLst>
                <a:ext uri="{FF2B5EF4-FFF2-40B4-BE49-F238E27FC236}">
                  <a16:creationId xmlns:a16="http://schemas.microsoft.com/office/drawing/2014/main" xmlns="" id="{B9A03DAA-DC10-4DC2-BA5A-EE69C123CE98}"/>
                </a:ext>
              </a:extLst>
            </p:cNvPr>
            <p:cNvSpPr/>
            <p:nvPr/>
          </p:nvSpPr>
          <p:spPr>
            <a:xfrm>
              <a:off x="4769762" y="4557008"/>
              <a:ext cx="2392401" cy="1311557"/>
            </a:xfrm>
            <a:prstGeom prst="rect">
              <a:avLst/>
            </a:prstGeom>
            <a:solidFill>
              <a:srgbClr val="0D0D0D">
                <a:alpha val="8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xmlns="" id="{0D4A87B2-DB4E-4DA8-83FF-8CB37F822E7C}"/>
                </a:ext>
              </a:extLst>
            </p:cNvPr>
            <p:cNvSpPr/>
            <p:nvPr/>
          </p:nvSpPr>
          <p:spPr>
            <a:xfrm>
              <a:off x="4922163" y="4709408"/>
              <a:ext cx="581206" cy="1311557"/>
            </a:xfrm>
            <a:prstGeom prst="rect">
              <a:avLst/>
            </a:prstGeom>
            <a:solidFill>
              <a:schemeClr val="bg1">
                <a:alpha val="8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xmlns="" id="{3D4E060C-38F0-4913-AC70-40610680956C}"/>
                </a:ext>
              </a:extLst>
            </p:cNvPr>
            <p:cNvSpPr txBox="1"/>
            <p:nvPr/>
          </p:nvSpPr>
          <p:spPr>
            <a:xfrm>
              <a:off x="4909404" y="4827754"/>
              <a:ext cx="401438" cy="1107996"/>
            </a:xfrm>
            <a:prstGeom prst="rect">
              <a:avLst/>
            </a:prstGeom>
            <a:noFill/>
          </p:spPr>
          <p:txBody>
            <a:bodyPr wrap="square" rtlCol="0">
              <a:spAutoFit/>
            </a:bodyPr>
            <a:lstStyle/>
            <a:p>
              <a:r>
                <a:rPr lang="en-US" sz="6600" dirty="0">
                  <a:solidFill>
                    <a:srgbClr val="313131"/>
                  </a:solidFill>
                  <a:latin typeface="Josefin Sans" panose="00000500000000000000" pitchFamily="2" charset="0"/>
                </a:rPr>
                <a:t>3</a:t>
              </a:r>
            </a:p>
          </p:txBody>
        </p:sp>
        <p:sp>
          <p:nvSpPr>
            <p:cNvPr id="90" name="TextBox 89">
              <a:extLst>
                <a:ext uri="{FF2B5EF4-FFF2-40B4-BE49-F238E27FC236}">
                  <a16:creationId xmlns:a16="http://schemas.microsoft.com/office/drawing/2014/main" xmlns="" id="{22BA17D7-CC75-47BA-A92A-217CEC16905E}"/>
                </a:ext>
              </a:extLst>
            </p:cNvPr>
            <p:cNvSpPr txBox="1"/>
            <p:nvPr/>
          </p:nvSpPr>
          <p:spPr>
            <a:xfrm>
              <a:off x="5653097" y="5255366"/>
              <a:ext cx="1351071" cy="646331"/>
            </a:xfrm>
            <a:prstGeom prst="rect">
              <a:avLst/>
            </a:prstGeom>
            <a:noFill/>
          </p:spPr>
          <p:txBody>
            <a:bodyPr wrap="square" rtlCol="0">
              <a:spAutoFit/>
            </a:bodyPr>
            <a:lstStyle/>
            <a:p>
              <a:pPr algn="ctr"/>
              <a:r>
                <a:rPr lang="en-US" b="1" dirty="0">
                  <a:solidFill>
                    <a:schemeClr val="bg1"/>
                  </a:solidFill>
                  <a:latin typeface="Kelson Sans"/>
                </a:rPr>
                <a:t>DEVELOP PROGRAM</a:t>
              </a:r>
            </a:p>
          </p:txBody>
        </p:sp>
        <p:pic>
          <p:nvPicPr>
            <p:cNvPr id="63" name="Picture 62">
              <a:extLst>
                <a:ext uri="{FF2B5EF4-FFF2-40B4-BE49-F238E27FC236}">
                  <a16:creationId xmlns:a16="http://schemas.microsoft.com/office/drawing/2014/main" xmlns="" id="{8168187C-B30C-4D0E-9B22-D350A46AB0FE}"/>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965962" y="4608284"/>
              <a:ext cx="640080" cy="640080"/>
            </a:xfrm>
            <a:prstGeom prst="rect">
              <a:avLst/>
            </a:prstGeom>
          </p:spPr>
        </p:pic>
      </p:grpSp>
      <p:grpSp>
        <p:nvGrpSpPr>
          <p:cNvPr id="102" name="Group 101">
            <a:extLst>
              <a:ext uri="{FF2B5EF4-FFF2-40B4-BE49-F238E27FC236}">
                <a16:creationId xmlns:a16="http://schemas.microsoft.com/office/drawing/2014/main" xmlns="" id="{DB9C627E-20DD-4FDF-AAE4-3C4BA4316074}"/>
              </a:ext>
            </a:extLst>
          </p:cNvPr>
          <p:cNvGrpSpPr/>
          <p:nvPr/>
        </p:nvGrpSpPr>
        <p:grpSpPr>
          <a:xfrm>
            <a:off x="9663042" y="4813784"/>
            <a:ext cx="2392401" cy="1463957"/>
            <a:chOff x="7937958" y="1741934"/>
            <a:chExt cx="2392401" cy="1463957"/>
          </a:xfrm>
        </p:grpSpPr>
        <p:sp>
          <p:nvSpPr>
            <p:cNvPr id="94" name="Rectangle 93">
              <a:extLst>
                <a:ext uri="{FF2B5EF4-FFF2-40B4-BE49-F238E27FC236}">
                  <a16:creationId xmlns:a16="http://schemas.microsoft.com/office/drawing/2014/main" xmlns="" id="{5C7F8840-4AAA-4CF3-8E5D-C22120A3A25D}"/>
                </a:ext>
              </a:extLst>
            </p:cNvPr>
            <p:cNvSpPr/>
            <p:nvPr/>
          </p:nvSpPr>
          <p:spPr>
            <a:xfrm>
              <a:off x="7937958" y="1741934"/>
              <a:ext cx="2392401" cy="1311557"/>
            </a:xfrm>
            <a:prstGeom prst="rect">
              <a:avLst/>
            </a:prstGeom>
            <a:solidFill>
              <a:srgbClr val="0D0D0D">
                <a:alpha val="8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xmlns="" id="{693F3FA8-FE5A-4C53-94A7-C551E22754A7}"/>
                </a:ext>
              </a:extLst>
            </p:cNvPr>
            <p:cNvSpPr/>
            <p:nvPr/>
          </p:nvSpPr>
          <p:spPr>
            <a:xfrm>
              <a:off x="8090359" y="1894334"/>
              <a:ext cx="581206" cy="1311557"/>
            </a:xfrm>
            <a:prstGeom prst="rect">
              <a:avLst/>
            </a:prstGeom>
            <a:solidFill>
              <a:schemeClr val="bg1">
                <a:alpha val="8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xmlns="" id="{8C9D5CF7-B340-41AB-8BA8-A430D1ECBC3B}"/>
                </a:ext>
              </a:extLst>
            </p:cNvPr>
            <p:cNvSpPr txBox="1"/>
            <p:nvPr/>
          </p:nvSpPr>
          <p:spPr>
            <a:xfrm>
              <a:off x="8077600" y="2012680"/>
              <a:ext cx="401438" cy="1107996"/>
            </a:xfrm>
            <a:prstGeom prst="rect">
              <a:avLst/>
            </a:prstGeom>
            <a:noFill/>
          </p:spPr>
          <p:txBody>
            <a:bodyPr wrap="square" rtlCol="0">
              <a:spAutoFit/>
            </a:bodyPr>
            <a:lstStyle/>
            <a:p>
              <a:r>
                <a:rPr lang="en-US" sz="6600" dirty="0">
                  <a:solidFill>
                    <a:srgbClr val="313131"/>
                  </a:solidFill>
                  <a:latin typeface="Josefin Sans" panose="00000500000000000000" pitchFamily="2" charset="0"/>
                </a:rPr>
                <a:t>4</a:t>
              </a:r>
            </a:p>
          </p:txBody>
        </p:sp>
        <p:sp>
          <p:nvSpPr>
            <p:cNvPr id="97" name="TextBox 96">
              <a:extLst>
                <a:ext uri="{FF2B5EF4-FFF2-40B4-BE49-F238E27FC236}">
                  <a16:creationId xmlns:a16="http://schemas.microsoft.com/office/drawing/2014/main" xmlns="" id="{C1408D58-10F6-42E0-88E7-CE73082D245C}"/>
                </a:ext>
              </a:extLst>
            </p:cNvPr>
            <p:cNvSpPr txBox="1"/>
            <p:nvPr/>
          </p:nvSpPr>
          <p:spPr>
            <a:xfrm>
              <a:off x="8821293" y="2648113"/>
              <a:ext cx="1351071" cy="369332"/>
            </a:xfrm>
            <a:prstGeom prst="rect">
              <a:avLst/>
            </a:prstGeom>
            <a:noFill/>
          </p:spPr>
          <p:txBody>
            <a:bodyPr wrap="square" rtlCol="0">
              <a:spAutoFit/>
            </a:bodyPr>
            <a:lstStyle/>
            <a:p>
              <a:pPr algn="ctr"/>
              <a:r>
                <a:rPr lang="en-US" b="1" dirty="0">
                  <a:solidFill>
                    <a:schemeClr val="bg1"/>
                  </a:solidFill>
                  <a:latin typeface="Kelson Sans"/>
                </a:rPr>
                <a:t>TESTING</a:t>
              </a:r>
            </a:p>
          </p:txBody>
        </p:sp>
        <p:pic>
          <p:nvPicPr>
            <p:cNvPr id="100" name="Picture 99">
              <a:extLst>
                <a:ext uri="{FF2B5EF4-FFF2-40B4-BE49-F238E27FC236}">
                  <a16:creationId xmlns:a16="http://schemas.microsoft.com/office/drawing/2014/main" xmlns="" id="{1F5DAD72-65A5-4811-921E-D8C1DF70177A}"/>
                </a:ext>
              </a:extLst>
            </p:cNvPr>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166998" y="1971987"/>
              <a:ext cx="640080" cy="640080"/>
            </a:xfrm>
            <a:prstGeom prst="rect">
              <a:avLst/>
            </a:prstGeom>
          </p:spPr>
        </p:pic>
      </p:grpSp>
      <p:cxnSp>
        <p:nvCxnSpPr>
          <p:cNvPr id="105" name="Connector: Elbow 104">
            <a:extLst>
              <a:ext uri="{FF2B5EF4-FFF2-40B4-BE49-F238E27FC236}">
                <a16:creationId xmlns:a16="http://schemas.microsoft.com/office/drawing/2014/main" xmlns="" id="{5D9DEAE6-C932-4C4B-960A-90CF7B47A073}"/>
              </a:ext>
            </a:extLst>
          </p:cNvPr>
          <p:cNvCxnSpPr>
            <a:cxnSpLocks/>
          </p:cNvCxnSpPr>
          <p:nvPr/>
        </p:nvCxnSpPr>
        <p:spPr>
          <a:xfrm>
            <a:off x="7563246" y="2474967"/>
            <a:ext cx="1099892" cy="747520"/>
          </a:xfrm>
          <a:prstGeom prst="bentConnector2">
            <a:avLst/>
          </a:prstGeom>
          <a:ln w="28575">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6" name="Connector: Elbow 105">
            <a:extLst>
              <a:ext uri="{FF2B5EF4-FFF2-40B4-BE49-F238E27FC236}">
                <a16:creationId xmlns:a16="http://schemas.microsoft.com/office/drawing/2014/main" xmlns="" id="{E1E3F34A-5AC2-43B1-BE78-1E8672A4EAF8}"/>
              </a:ext>
            </a:extLst>
          </p:cNvPr>
          <p:cNvCxnSpPr>
            <a:cxnSpLocks/>
          </p:cNvCxnSpPr>
          <p:nvPr/>
        </p:nvCxnSpPr>
        <p:spPr>
          <a:xfrm>
            <a:off x="9759351" y="4003217"/>
            <a:ext cx="1099892" cy="747520"/>
          </a:xfrm>
          <a:prstGeom prst="bentConnector2">
            <a:avLst/>
          </a:prstGeom>
          <a:ln w="28575">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7" name="Subtitle 2">
            <a:extLst>
              <a:ext uri="{FF2B5EF4-FFF2-40B4-BE49-F238E27FC236}">
                <a16:creationId xmlns:a16="http://schemas.microsoft.com/office/drawing/2014/main" xmlns="" id="{40DBBB14-2E7E-47F3-95A0-0B25543F2D1B}"/>
              </a:ext>
            </a:extLst>
          </p:cNvPr>
          <p:cNvSpPr txBox="1">
            <a:spLocks/>
          </p:cNvSpPr>
          <p:nvPr/>
        </p:nvSpPr>
        <p:spPr>
          <a:xfrm>
            <a:off x="7212623" y="66829"/>
            <a:ext cx="5030531" cy="918807"/>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en-US" sz="3600" b="1" spc="2000" dirty="0">
                <a:latin typeface="Kelson Sans" panose="02000500000000000000"/>
                <a:ea typeface="Lato Light" panose="020F0502020204030203" pitchFamily="34" charset="0"/>
                <a:cs typeface="Lato Light" panose="020F0502020204030203" pitchFamily="34" charset="0"/>
              </a:rPr>
              <a:t>WATERFALL</a:t>
            </a:r>
            <a:endParaRPr lang="id-ID" sz="3600" b="1" spc="2000" dirty="0">
              <a:latin typeface="Kelson Sans" panose="02000500000000000000"/>
              <a:ea typeface="Lato Light" panose="020F0502020204030203" pitchFamily="34" charset="0"/>
              <a:cs typeface="Lato Light" panose="020F0502020204030203" pitchFamily="34" charset="0"/>
            </a:endParaRPr>
          </a:p>
        </p:txBody>
      </p:sp>
      <p:grpSp>
        <p:nvGrpSpPr>
          <p:cNvPr id="109" name="Group 108">
            <a:extLst>
              <a:ext uri="{FF2B5EF4-FFF2-40B4-BE49-F238E27FC236}">
                <a16:creationId xmlns:a16="http://schemas.microsoft.com/office/drawing/2014/main" xmlns="" id="{4C8FB493-2678-400B-ACC7-3A885273713E}"/>
              </a:ext>
            </a:extLst>
          </p:cNvPr>
          <p:cNvGrpSpPr/>
          <p:nvPr/>
        </p:nvGrpSpPr>
        <p:grpSpPr>
          <a:xfrm>
            <a:off x="88138" y="6222118"/>
            <a:ext cx="561400" cy="549834"/>
            <a:chOff x="9091736" y="3332297"/>
            <a:chExt cx="383305" cy="378149"/>
          </a:xfrm>
        </p:grpSpPr>
        <p:sp>
          <p:nvSpPr>
            <p:cNvPr id="110" name="Rectangle 109">
              <a:extLst>
                <a:ext uri="{FF2B5EF4-FFF2-40B4-BE49-F238E27FC236}">
                  <a16:creationId xmlns:a16="http://schemas.microsoft.com/office/drawing/2014/main" xmlns="" id="{31A081E4-47F0-4B0F-9D99-333CC74F3BF6}"/>
                </a:ext>
              </a:extLst>
            </p:cNvPr>
            <p:cNvSpPr/>
            <p:nvPr/>
          </p:nvSpPr>
          <p:spPr>
            <a:xfrm>
              <a:off x="9091736" y="3332297"/>
              <a:ext cx="347163" cy="33051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1" name="Rectangle 110">
              <a:extLst>
                <a:ext uri="{FF2B5EF4-FFF2-40B4-BE49-F238E27FC236}">
                  <a16:creationId xmlns:a16="http://schemas.microsoft.com/office/drawing/2014/main" xmlns="" id="{7BD546B4-C42D-426A-8F21-62DA86A481FE}"/>
                </a:ext>
              </a:extLst>
            </p:cNvPr>
            <p:cNvSpPr/>
            <p:nvPr/>
          </p:nvSpPr>
          <p:spPr>
            <a:xfrm>
              <a:off x="9164420" y="3414717"/>
              <a:ext cx="310621" cy="295729"/>
            </a:xfrm>
            <a:prstGeom prst="rect">
              <a:avLst/>
            </a:prstGeom>
            <a:solidFill>
              <a:schemeClr val="tx1">
                <a:lumMod val="85000"/>
                <a:lumOff val="15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12" name="TextBox 111">
            <a:extLst>
              <a:ext uri="{FF2B5EF4-FFF2-40B4-BE49-F238E27FC236}">
                <a16:creationId xmlns:a16="http://schemas.microsoft.com/office/drawing/2014/main" xmlns="" id="{EC444032-4CF1-4C49-B79B-58F4CF3067D1}"/>
              </a:ext>
            </a:extLst>
          </p:cNvPr>
          <p:cNvSpPr txBox="1"/>
          <p:nvPr/>
        </p:nvSpPr>
        <p:spPr>
          <a:xfrm>
            <a:off x="194446" y="6277741"/>
            <a:ext cx="285750" cy="369332"/>
          </a:xfrm>
          <a:prstGeom prst="rect">
            <a:avLst/>
          </a:prstGeom>
          <a:noFill/>
        </p:spPr>
        <p:txBody>
          <a:bodyPr wrap="square" rtlCol="0">
            <a:spAutoFit/>
          </a:bodyPr>
          <a:lstStyle/>
          <a:p>
            <a:r>
              <a:rPr lang="en-US" dirty="0">
                <a:solidFill>
                  <a:schemeClr val="bg1"/>
                </a:solidFill>
                <a:latin typeface="Kelson Sans" panose="02000500000000000000"/>
              </a:rPr>
              <a:t>7</a:t>
            </a:r>
          </a:p>
        </p:txBody>
      </p:sp>
      <p:cxnSp>
        <p:nvCxnSpPr>
          <p:cNvPr id="114" name="Straight Connector 113">
            <a:extLst>
              <a:ext uri="{FF2B5EF4-FFF2-40B4-BE49-F238E27FC236}">
                <a16:creationId xmlns:a16="http://schemas.microsoft.com/office/drawing/2014/main" xmlns="" id="{6FCC1079-E26F-4D69-9FB8-D75B0FC85120}"/>
              </a:ext>
            </a:extLst>
          </p:cNvPr>
          <p:cNvCxnSpPr/>
          <p:nvPr/>
        </p:nvCxnSpPr>
        <p:spPr>
          <a:xfrm>
            <a:off x="10030470" y="985636"/>
            <a:ext cx="238413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xmlns="" id="{308E95CF-1175-463F-8F38-DB2EDB845C6B}"/>
              </a:ext>
            </a:extLst>
          </p:cNvPr>
          <p:cNvGrpSpPr/>
          <p:nvPr/>
        </p:nvGrpSpPr>
        <p:grpSpPr>
          <a:xfrm>
            <a:off x="-6272343" y="3228858"/>
            <a:ext cx="5811215" cy="2423801"/>
            <a:chOff x="-1128843" y="3228858"/>
            <a:chExt cx="5811215" cy="2423801"/>
          </a:xfrm>
        </p:grpSpPr>
        <p:sp>
          <p:nvSpPr>
            <p:cNvPr id="108" name="Rectangle 107">
              <a:extLst>
                <a:ext uri="{FF2B5EF4-FFF2-40B4-BE49-F238E27FC236}">
                  <a16:creationId xmlns:a16="http://schemas.microsoft.com/office/drawing/2014/main" xmlns="" id="{3FBEDD73-AEDC-4F5E-9835-082DD5875C4D}"/>
                </a:ext>
              </a:extLst>
            </p:cNvPr>
            <p:cNvSpPr/>
            <p:nvPr/>
          </p:nvSpPr>
          <p:spPr>
            <a:xfrm>
              <a:off x="-1128843" y="3228858"/>
              <a:ext cx="5811215" cy="242380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15" name="Rectangle 114">
              <a:extLst>
                <a:ext uri="{FF2B5EF4-FFF2-40B4-BE49-F238E27FC236}">
                  <a16:creationId xmlns:a16="http://schemas.microsoft.com/office/drawing/2014/main" xmlns="" id="{05319961-C63E-4CC2-9150-91459871AC32}"/>
                </a:ext>
              </a:extLst>
            </p:cNvPr>
            <p:cNvSpPr/>
            <p:nvPr/>
          </p:nvSpPr>
          <p:spPr>
            <a:xfrm>
              <a:off x="194446" y="3610452"/>
              <a:ext cx="4341253" cy="1553246"/>
            </a:xfrm>
            <a:prstGeom prst="rect">
              <a:avLst/>
            </a:prstGeom>
          </p:spPr>
          <p:txBody>
            <a:bodyPr wrap="square">
              <a:spAutoFit/>
            </a:bodyPr>
            <a:lstStyle/>
            <a:p>
              <a:pPr algn="ctr">
                <a:lnSpc>
                  <a:spcPct val="150000"/>
                </a:lnSpc>
              </a:pPr>
              <a:r>
                <a:rPr lang="en-US" sz="1300" b="1" spc="300" dirty="0">
                  <a:solidFill>
                    <a:srgbClr val="000000"/>
                  </a:solidFill>
                  <a:latin typeface="Lato Light" panose="020F0302020204030203" pitchFamily="34" charset="0"/>
                  <a:ea typeface="Lato Light" panose="020F0502020204030203" pitchFamily="34" charset="0"/>
                  <a:cs typeface="Lato Light" panose="020F0502020204030203" pitchFamily="34" charset="0"/>
                </a:rPr>
                <a:t>METODE WATERFALL</a:t>
              </a:r>
            </a:p>
            <a:p>
              <a:pPr algn="ctr">
                <a:lnSpc>
                  <a:spcPct val="150000"/>
                </a:lnSpc>
              </a:pPr>
              <a:endParaRPr lang="en-US" sz="1300" b="1" spc="300" dirty="0">
                <a:solidFill>
                  <a:srgbClr val="000000"/>
                </a:solidFill>
                <a:latin typeface="Lato Light" panose="020F0302020204030203" pitchFamily="34" charset="0"/>
                <a:ea typeface="Lato Light" panose="020F0502020204030203" pitchFamily="34" charset="0"/>
                <a:cs typeface="Lato Light" panose="020F0502020204030203" pitchFamily="34" charset="0"/>
              </a:endParaRPr>
            </a:p>
            <a:p>
              <a:pPr algn="ctr">
                <a:lnSpc>
                  <a:spcPct val="150000"/>
                </a:lnSpc>
              </a:pPr>
              <a:r>
                <a:rPr lang="en-US" sz="1300" spc="300" dirty="0" err="1">
                  <a:solidFill>
                    <a:srgbClr val="000000"/>
                  </a:solidFill>
                  <a:latin typeface="Lato Light" panose="020F0302020204030203" pitchFamily="34" charset="0"/>
                  <a:ea typeface="Lato Light" panose="020F0502020204030203" pitchFamily="34" charset="0"/>
                  <a:cs typeface="Lato Light" panose="020F0502020204030203" pitchFamily="34" charset="0"/>
                </a:rPr>
                <a:t>Pengembangan</a:t>
              </a:r>
              <a:r>
                <a:rPr lang="en-US" sz="1300" spc="300" dirty="0">
                  <a:solidFill>
                    <a:srgbClr val="000000"/>
                  </a:solidFill>
                  <a:latin typeface="Lato Light" panose="020F0302020204030203" pitchFamily="34" charset="0"/>
                  <a:ea typeface="Lato Light" panose="020F0502020204030203" pitchFamily="34" charset="0"/>
                  <a:cs typeface="Lato Light" panose="020F0502020204030203" pitchFamily="34" charset="0"/>
                </a:rPr>
                <a:t> </a:t>
              </a:r>
              <a:r>
                <a:rPr lang="en-US" sz="1300" spc="300" dirty="0" err="1">
                  <a:solidFill>
                    <a:srgbClr val="000000"/>
                  </a:solidFill>
                  <a:latin typeface="Lato Light" panose="020F0302020204030203" pitchFamily="34" charset="0"/>
                  <a:ea typeface="Lato Light" panose="020F0502020204030203" pitchFamily="34" charset="0"/>
                  <a:cs typeface="Lato Light" panose="020F0502020204030203" pitchFamily="34" charset="0"/>
                </a:rPr>
                <a:t>perangkat</a:t>
              </a:r>
              <a:r>
                <a:rPr lang="en-US" sz="1300" spc="300" dirty="0">
                  <a:solidFill>
                    <a:srgbClr val="000000"/>
                  </a:solidFill>
                  <a:latin typeface="Lato Light" panose="020F0302020204030203" pitchFamily="34" charset="0"/>
                  <a:ea typeface="Lato Light" panose="020F0502020204030203" pitchFamily="34" charset="0"/>
                  <a:cs typeface="Lato Light" panose="020F0502020204030203" pitchFamily="34" charset="0"/>
                </a:rPr>
                <a:t> </a:t>
              </a:r>
              <a:r>
                <a:rPr lang="en-US" sz="1300" spc="300" dirty="0" err="1">
                  <a:solidFill>
                    <a:srgbClr val="000000"/>
                  </a:solidFill>
                  <a:latin typeface="Lato Light" panose="020F0302020204030203" pitchFamily="34" charset="0"/>
                  <a:ea typeface="Lato Light" panose="020F0502020204030203" pitchFamily="34" charset="0"/>
                  <a:cs typeface="Lato Light" panose="020F0502020204030203" pitchFamily="34" charset="0"/>
                </a:rPr>
                <a:t>lunak</a:t>
              </a:r>
              <a:r>
                <a:rPr lang="en-US" sz="1300" spc="300" dirty="0">
                  <a:solidFill>
                    <a:srgbClr val="000000"/>
                  </a:solidFill>
                  <a:latin typeface="Lato Light" panose="020F0302020204030203" pitchFamily="34" charset="0"/>
                  <a:ea typeface="Lato Light" panose="020F0502020204030203" pitchFamily="34" charset="0"/>
                  <a:cs typeface="Lato Light" panose="020F0502020204030203" pitchFamily="34" charset="0"/>
                </a:rPr>
                <a:t> yang </a:t>
              </a:r>
              <a:r>
                <a:rPr lang="en-US" sz="1300" spc="300" dirty="0" err="1">
                  <a:solidFill>
                    <a:srgbClr val="000000"/>
                  </a:solidFill>
                  <a:latin typeface="Lato Light" panose="020F0302020204030203" pitchFamily="34" charset="0"/>
                  <a:ea typeface="Lato Light" panose="020F0502020204030203" pitchFamily="34" charset="0"/>
                  <a:cs typeface="Lato Light" panose="020F0502020204030203" pitchFamily="34" charset="0"/>
                </a:rPr>
                <a:t>menggambarkan</a:t>
              </a:r>
              <a:r>
                <a:rPr lang="en-US" sz="1300" spc="300" dirty="0">
                  <a:solidFill>
                    <a:srgbClr val="000000"/>
                  </a:solidFill>
                  <a:latin typeface="Lato Light" panose="020F0302020204030203" pitchFamily="34" charset="0"/>
                  <a:ea typeface="Lato Light" panose="020F0502020204030203" pitchFamily="34" charset="0"/>
                  <a:cs typeface="Lato Light" panose="020F0502020204030203" pitchFamily="34" charset="0"/>
                </a:rPr>
                <a:t> </a:t>
              </a:r>
              <a:r>
                <a:rPr lang="en-US" sz="1300" spc="300" dirty="0" err="1">
                  <a:solidFill>
                    <a:srgbClr val="000000"/>
                  </a:solidFill>
                  <a:latin typeface="Lato Light" panose="020F0302020204030203" pitchFamily="34" charset="0"/>
                  <a:ea typeface="Lato Light" panose="020F0502020204030203" pitchFamily="34" charset="0"/>
                  <a:cs typeface="Lato Light" panose="020F0502020204030203" pitchFamily="34" charset="0"/>
                </a:rPr>
                <a:t>metode</a:t>
              </a:r>
              <a:r>
                <a:rPr lang="en-US" sz="1300" spc="300" dirty="0">
                  <a:solidFill>
                    <a:srgbClr val="000000"/>
                  </a:solidFill>
                  <a:latin typeface="Lato Light" panose="020F0302020204030203" pitchFamily="34" charset="0"/>
                  <a:ea typeface="Lato Light" panose="020F0502020204030203" pitchFamily="34" charset="0"/>
                  <a:cs typeface="Lato Light" panose="020F0502020204030203" pitchFamily="34" charset="0"/>
                </a:rPr>
                <a:t> </a:t>
              </a:r>
              <a:r>
                <a:rPr lang="en-US" sz="1300" spc="300" dirty="0" err="1">
                  <a:solidFill>
                    <a:srgbClr val="000000"/>
                  </a:solidFill>
                  <a:latin typeface="Lato Light" panose="020F0302020204030203" pitchFamily="34" charset="0"/>
                  <a:ea typeface="Lato Light" panose="020F0502020204030203" pitchFamily="34" charset="0"/>
                  <a:cs typeface="Lato Light" panose="020F0502020204030203" pitchFamily="34" charset="0"/>
                </a:rPr>
                <a:t>pengembangan</a:t>
              </a:r>
              <a:r>
                <a:rPr lang="en-US" sz="1300" spc="300" dirty="0">
                  <a:solidFill>
                    <a:srgbClr val="000000"/>
                  </a:solidFill>
                  <a:latin typeface="Lato Light" panose="020F0302020204030203" pitchFamily="34" charset="0"/>
                  <a:ea typeface="Lato Light" panose="020F0502020204030203" pitchFamily="34" charset="0"/>
                  <a:cs typeface="Lato Light" panose="020F0502020204030203" pitchFamily="34" charset="0"/>
                </a:rPr>
                <a:t> linier dan </a:t>
              </a:r>
              <a:r>
                <a:rPr lang="en-US" sz="1300" spc="300" dirty="0" err="1">
                  <a:solidFill>
                    <a:srgbClr val="000000"/>
                  </a:solidFill>
                  <a:latin typeface="Lato Light" panose="020F0302020204030203" pitchFamily="34" charset="0"/>
                  <a:ea typeface="Lato Light" panose="020F0502020204030203" pitchFamily="34" charset="0"/>
                  <a:cs typeface="Lato Light" panose="020F0502020204030203" pitchFamily="34" charset="0"/>
                </a:rPr>
                <a:t>berurutan</a:t>
              </a:r>
              <a:endParaRPr lang="id-ID" sz="1300" spc="300" dirty="0">
                <a:solidFill>
                  <a:srgbClr val="000000"/>
                </a:solidFill>
                <a:latin typeface="Lato Light" panose="020F0302020204030203" pitchFamily="34" charset="0"/>
                <a:ea typeface="Lato Light" panose="020F0502020204030203" pitchFamily="34" charset="0"/>
                <a:cs typeface="Lato Light" panose="020F0502020204030203" pitchFamily="34" charset="0"/>
              </a:endParaRPr>
            </a:p>
          </p:txBody>
        </p:sp>
      </p:grpSp>
      <p:grpSp>
        <p:nvGrpSpPr>
          <p:cNvPr id="75" name="Group 74">
            <a:extLst>
              <a:ext uri="{FF2B5EF4-FFF2-40B4-BE49-F238E27FC236}">
                <a16:creationId xmlns:a16="http://schemas.microsoft.com/office/drawing/2014/main" xmlns="" id="{AA3C45AF-3B95-460F-960D-F3B14A1549D7}"/>
              </a:ext>
            </a:extLst>
          </p:cNvPr>
          <p:cNvGrpSpPr/>
          <p:nvPr/>
        </p:nvGrpSpPr>
        <p:grpSpPr>
          <a:xfrm>
            <a:off x="3006397" y="178001"/>
            <a:ext cx="2392401" cy="1463957"/>
            <a:chOff x="5430059" y="927652"/>
            <a:chExt cx="2392401" cy="1463957"/>
          </a:xfrm>
        </p:grpSpPr>
        <p:sp>
          <p:nvSpPr>
            <p:cNvPr id="14" name="Rectangle 13">
              <a:extLst>
                <a:ext uri="{FF2B5EF4-FFF2-40B4-BE49-F238E27FC236}">
                  <a16:creationId xmlns:a16="http://schemas.microsoft.com/office/drawing/2014/main" xmlns="" id="{49C19B32-E62E-4DA1-8146-E4B56A142D06}"/>
                </a:ext>
              </a:extLst>
            </p:cNvPr>
            <p:cNvSpPr/>
            <p:nvPr/>
          </p:nvSpPr>
          <p:spPr>
            <a:xfrm>
              <a:off x="5430059" y="927652"/>
              <a:ext cx="2392401" cy="1311557"/>
            </a:xfrm>
            <a:prstGeom prst="rect">
              <a:avLst/>
            </a:prstGeom>
            <a:solidFill>
              <a:srgbClr val="0D0D0D">
                <a:alpha val="8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xmlns="" id="{65D06B88-3113-4F83-B581-638E85B8153F}"/>
                </a:ext>
              </a:extLst>
            </p:cNvPr>
            <p:cNvSpPr/>
            <p:nvPr/>
          </p:nvSpPr>
          <p:spPr>
            <a:xfrm>
              <a:off x="5582460" y="1080052"/>
              <a:ext cx="581206" cy="1311557"/>
            </a:xfrm>
            <a:prstGeom prst="rect">
              <a:avLst/>
            </a:prstGeom>
            <a:solidFill>
              <a:schemeClr val="bg1">
                <a:alpha val="8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xmlns="" id="{A70DB3AC-8018-4193-88F9-01EA28C38629}"/>
                </a:ext>
              </a:extLst>
            </p:cNvPr>
            <p:cNvSpPr txBox="1"/>
            <p:nvPr/>
          </p:nvSpPr>
          <p:spPr>
            <a:xfrm>
              <a:off x="5666686" y="1198398"/>
              <a:ext cx="401438" cy="1107996"/>
            </a:xfrm>
            <a:prstGeom prst="rect">
              <a:avLst/>
            </a:prstGeom>
            <a:noFill/>
          </p:spPr>
          <p:txBody>
            <a:bodyPr wrap="square" rtlCol="0">
              <a:spAutoFit/>
            </a:bodyPr>
            <a:lstStyle/>
            <a:p>
              <a:r>
                <a:rPr lang="en-US" sz="6600" dirty="0">
                  <a:solidFill>
                    <a:srgbClr val="313131"/>
                  </a:solidFill>
                  <a:latin typeface="Josefin Sans" panose="00000500000000000000" pitchFamily="2" charset="0"/>
                </a:rPr>
                <a:t>1</a:t>
              </a:r>
            </a:p>
          </p:txBody>
        </p:sp>
        <p:pic>
          <p:nvPicPr>
            <p:cNvPr id="73" name="Picture 72">
              <a:extLst>
                <a:ext uri="{FF2B5EF4-FFF2-40B4-BE49-F238E27FC236}">
                  <a16:creationId xmlns:a16="http://schemas.microsoft.com/office/drawing/2014/main" xmlns="" id="{886D1718-25C0-4ABE-A19C-ACCB0103AB74}"/>
                </a:ext>
              </a:extLst>
            </p:cNvPr>
            <p:cNvPicPr>
              <a:picLocks noChangeAspect="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670797" y="1122438"/>
              <a:ext cx="636266" cy="636266"/>
            </a:xfrm>
            <a:prstGeom prst="rect">
              <a:avLst/>
            </a:prstGeom>
          </p:spPr>
        </p:pic>
        <p:sp>
          <p:nvSpPr>
            <p:cNvPr id="74" name="TextBox 73">
              <a:extLst>
                <a:ext uri="{FF2B5EF4-FFF2-40B4-BE49-F238E27FC236}">
                  <a16:creationId xmlns:a16="http://schemas.microsoft.com/office/drawing/2014/main" xmlns="" id="{04A951C8-2364-48A2-8BFA-FEC82D0196A0}"/>
                </a:ext>
              </a:extLst>
            </p:cNvPr>
            <p:cNvSpPr txBox="1"/>
            <p:nvPr/>
          </p:nvSpPr>
          <p:spPr>
            <a:xfrm>
              <a:off x="6313394" y="1833831"/>
              <a:ext cx="1351071" cy="369332"/>
            </a:xfrm>
            <a:prstGeom prst="rect">
              <a:avLst/>
            </a:prstGeom>
            <a:noFill/>
          </p:spPr>
          <p:txBody>
            <a:bodyPr wrap="square" rtlCol="0">
              <a:spAutoFit/>
            </a:bodyPr>
            <a:lstStyle/>
            <a:p>
              <a:pPr algn="ctr"/>
              <a:r>
                <a:rPr lang="en-US" b="1" dirty="0">
                  <a:solidFill>
                    <a:schemeClr val="bg1"/>
                  </a:solidFill>
                  <a:latin typeface="Kelson Sans"/>
                </a:rPr>
                <a:t>ANALYSIS</a:t>
              </a:r>
            </a:p>
          </p:txBody>
        </p:sp>
      </p:grpSp>
      <p:grpSp>
        <p:nvGrpSpPr>
          <p:cNvPr id="44" name="Group 43">
            <a:extLst>
              <a:ext uri="{FF2B5EF4-FFF2-40B4-BE49-F238E27FC236}">
                <a16:creationId xmlns:a16="http://schemas.microsoft.com/office/drawing/2014/main" xmlns="" id="{CD6777E8-C048-4C8E-A864-7EDDFCCF13A4}"/>
              </a:ext>
            </a:extLst>
          </p:cNvPr>
          <p:cNvGrpSpPr/>
          <p:nvPr/>
        </p:nvGrpSpPr>
        <p:grpSpPr>
          <a:xfrm>
            <a:off x="12346899" y="1799873"/>
            <a:ext cx="6236804" cy="953081"/>
            <a:chOff x="-3998563" y="442416"/>
            <a:chExt cx="3537435" cy="953081"/>
          </a:xfrm>
        </p:grpSpPr>
        <p:sp>
          <p:nvSpPr>
            <p:cNvPr id="45" name="Rectangle 44">
              <a:extLst>
                <a:ext uri="{FF2B5EF4-FFF2-40B4-BE49-F238E27FC236}">
                  <a16:creationId xmlns:a16="http://schemas.microsoft.com/office/drawing/2014/main" xmlns="" id="{A333DDA7-5EE6-4D29-998A-C26FAB69DA6D}"/>
                </a:ext>
              </a:extLst>
            </p:cNvPr>
            <p:cNvSpPr/>
            <p:nvPr/>
          </p:nvSpPr>
          <p:spPr>
            <a:xfrm>
              <a:off x="-3998563" y="442416"/>
              <a:ext cx="3537435" cy="95308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6" name="Rectangle 45">
              <a:extLst>
                <a:ext uri="{FF2B5EF4-FFF2-40B4-BE49-F238E27FC236}">
                  <a16:creationId xmlns:a16="http://schemas.microsoft.com/office/drawing/2014/main" xmlns="" id="{ED940363-6D64-4E50-BFB7-03031490C4A7}"/>
                </a:ext>
              </a:extLst>
            </p:cNvPr>
            <p:cNvSpPr/>
            <p:nvPr/>
          </p:nvSpPr>
          <p:spPr>
            <a:xfrm>
              <a:off x="-3186865" y="505081"/>
              <a:ext cx="2706649" cy="827855"/>
            </a:xfrm>
            <a:prstGeom prst="rect">
              <a:avLst/>
            </a:prstGeom>
          </p:spPr>
          <p:txBody>
            <a:bodyPr wrap="square">
              <a:spAutoFit/>
            </a:bodyPr>
            <a:lstStyle/>
            <a:p>
              <a:pPr algn="r">
                <a:lnSpc>
                  <a:spcPct val="150000"/>
                </a:lnSpc>
              </a:pPr>
              <a:r>
                <a:rPr lang="en-US" sz="1100" spc="300" dirty="0" err="1">
                  <a:solidFill>
                    <a:srgbClr val="000000"/>
                  </a:solidFill>
                  <a:latin typeface="Kelson Sans" panose="02000500000000000000"/>
                  <a:ea typeface="Lato Light" panose="020F0502020204030203" pitchFamily="34" charset="0"/>
                  <a:cs typeface="Lato Light" panose="020F0502020204030203" pitchFamily="34" charset="0"/>
                </a:rPr>
                <a:t>Menghasilkan</a:t>
              </a:r>
              <a:r>
                <a:rPr lang="en-US" sz="1100" spc="300" dirty="0">
                  <a:solidFill>
                    <a:srgbClr val="000000"/>
                  </a:solidFill>
                  <a:latin typeface="Kelson Sans" panose="02000500000000000000"/>
                  <a:ea typeface="Lato Light" panose="020F0502020204030203" pitchFamily="34" charset="0"/>
                  <a:cs typeface="Lato Light" panose="020F0502020204030203" pitchFamily="34" charset="0"/>
                </a:rPr>
                <a:t> </a:t>
              </a:r>
              <a:r>
                <a:rPr lang="en-US" sz="1100" spc="300" dirty="0" err="1">
                  <a:solidFill>
                    <a:srgbClr val="000000"/>
                  </a:solidFill>
                  <a:latin typeface="Kelson Sans" panose="02000500000000000000"/>
                  <a:ea typeface="Lato Light" panose="020F0502020204030203" pitchFamily="34" charset="0"/>
                  <a:cs typeface="Lato Light" panose="020F0502020204030203" pitchFamily="34" charset="0"/>
                </a:rPr>
                <a:t>sebuah</a:t>
              </a:r>
              <a:r>
                <a:rPr lang="en-US" sz="1100" spc="300" dirty="0">
                  <a:solidFill>
                    <a:srgbClr val="000000"/>
                  </a:solidFill>
                  <a:latin typeface="Kelson Sans" panose="02000500000000000000"/>
                  <a:ea typeface="Lato Light" panose="020F0502020204030203" pitchFamily="34" charset="0"/>
                  <a:cs typeface="Lato Light" panose="020F0502020204030203" pitchFamily="34" charset="0"/>
                </a:rPr>
                <a:t> </a:t>
              </a:r>
              <a:r>
                <a:rPr lang="en-US" sz="1100" spc="300" dirty="0" err="1">
                  <a:solidFill>
                    <a:srgbClr val="000000"/>
                  </a:solidFill>
                  <a:latin typeface="Kelson Sans" panose="02000500000000000000"/>
                  <a:ea typeface="Lato Light" panose="020F0502020204030203" pitchFamily="34" charset="0"/>
                  <a:cs typeface="Lato Light" panose="020F0502020204030203" pitchFamily="34" charset="0"/>
                </a:rPr>
                <a:t>sistem</a:t>
              </a:r>
              <a:r>
                <a:rPr lang="en-US" sz="1100" spc="300" dirty="0">
                  <a:solidFill>
                    <a:srgbClr val="000000"/>
                  </a:solidFill>
                  <a:latin typeface="Kelson Sans" panose="02000500000000000000"/>
                  <a:ea typeface="Lato Light" panose="020F0502020204030203" pitchFamily="34" charset="0"/>
                  <a:cs typeface="Lato Light" panose="020F0502020204030203" pitchFamily="34" charset="0"/>
                </a:rPr>
                <a:t> </a:t>
              </a:r>
              <a:r>
                <a:rPr lang="en-US" sz="1100" spc="300" dirty="0" err="1">
                  <a:solidFill>
                    <a:srgbClr val="000000"/>
                  </a:solidFill>
                  <a:latin typeface="Kelson Sans" panose="02000500000000000000"/>
                  <a:ea typeface="Lato Light" panose="020F0502020204030203" pitchFamily="34" charset="0"/>
                  <a:cs typeface="Lato Light" panose="020F0502020204030203" pitchFamily="34" charset="0"/>
                </a:rPr>
                <a:t>secara</a:t>
              </a:r>
              <a:r>
                <a:rPr lang="en-US" sz="1100" spc="300" dirty="0">
                  <a:solidFill>
                    <a:srgbClr val="000000"/>
                  </a:solidFill>
                  <a:latin typeface="Kelson Sans" panose="02000500000000000000"/>
                  <a:ea typeface="Lato Light" panose="020F0502020204030203" pitchFamily="34" charset="0"/>
                  <a:cs typeface="Lato Light" panose="020F0502020204030203" pitchFamily="34" charset="0"/>
                </a:rPr>
                <a:t> </a:t>
              </a:r>
              <a:r>
                <a:rPr lang="en-US" sz="1100" spc="300" dirty="0" err="1">
                  <a:solidFill>
                    <a:srgbClr val="000000"/>
                  </a:solidFill>
                  <a:latin typeface="Kelson Sans" panose="02000500000000000000"/>
                  <a:ea typeface="Lato Light" panose="020F0502020204030203" pitchFamily="34" charset="0"/>
                  <a:cs typeface="Lato Light" panose="020F0502020204030203" pitchFamily="34" charset="0"/>
                </a:rPr>
                <a:t>keseluruhan</a:t>
              </a:r>
              <a:r>
                <a:rPr lang="en-US" sz="1100" spc="300" dirty="0">
                  <a:solidFill>
                    <a:srgbClr val="000000"/>
                  </a:solidFill>
                  <a:latin typeface="Kelson Sans" panose="02000500000000000000"/>
                  <a:ea typeface="Lato Light" panose="020F0502020204030203" pitchFamily="34" charset="0"/>
                  <a:cs typeface="Lato Light" panose="020F0502020204030203" pitchFamily="34" charset="0"/>
                </a:rPr>
                <a:t> dan </a:t>
              </a:r>
              <a:r>
                <a:rPr lang="en-US" sz="1100" spc="300" dirty="0" err="1">
                  <a:solidFill>
                    <a:srgbClr val="000000"/>
                  </a:solidFill>
                  <a:latin typeface="Kelson Sans" panose="02000500000000000000"/>
                  <a:ea typeface="Lato Light" panose="020F0502020204030203" pitchFamily="34" charset="0"/>
                  <a:cs typeface="Lato Light" panose="020F0502020204030203" pitchFamily="34" charset="0"/>
                </a:rPr>
                <a:t>menentukan</a:t>
              </a:r>
              <a:r>
                <a:rPr lang="en-US" sz="1100" spc="300" dirty="0">
                  <a:solidFill>
                    <a:srgbClr val="000000"/>
                  </a:solidFill>
                  <a:latin typeface="Kelson Sans" panose="02000500000000000000"/>
                  <a:ea typeface="Lato Light" panose="020F0502020204030203" pitchFamily="34" charset="0"/>
                  <a:cs typeface="Lato Light" panose="020F0502020204030203" pitchFamily="34" charset="0"/>
                </a:rPr>
                <a:t> </a:t>
              </a:r>
              <a:r>
                <a:rPr lang="en-US" sz="1100" spc="300" dirty="0" err="1">
                  <a:solidFill>
                    <a:srgbClr val="000000"/>
                  </a:solidFill>
                  <a:latin typeface="Kelson Sans" panose="02000500000000000000"/>
                  <a:ea typeface="Lato Light" panose="020F0502020204030203" pitchFamily="34" charset="0"/>
                  <a:cs typeface="Lato Light" panose="020F0502020204030203" pitchFamily="34" charset="0"/>
                </a:rPr>
                <a:t>alur</a:t>
              </a:r>
              <a:r>
                <a:rPr lang="en-US" sz="1100" spc="300" dirty="0">
                  <a:solidFill>
                    <a:srgbClr val="000000"/>
                  </a:solidFill>
                  <a:latin typeface="Kelson Sans" panose="02000500000000000000"/>
                  <a:ea typeface="Lato Light" panose="020F0502020204030203" pitchFamily="34" charset="0"/>
                  <a:cs typeface="Lato Light" panose="020F0502020204030203" pitchFamily="34" charset="0"/>
                </a:rPr>
                <a:t> </a:t>
              </a:r>
              <a:r>
                <a:rPr lang="en-US" sz="1100" spc="300" dirty="0" err="1">
                  <a:solidFill>
                    <a:srgbClr val="000000"/>
                  </a:solidFill>
                  <a:latin typeface="Kelson Sans" panose="02000500000000000000"/>
                  <a:ea typeface="Lato Light" panose="020F0502020204030203" pitchFamily="34" charset="0"/>
                  <a:cs typeface="Lato Light" panose="020F0502020204030203" pitchFamily="34" charset="0"/>
                </a:rPr>
                <a:t>perangkat</a:t>
              </a:r>
              <a:r>
                <a:rPr lang="en-US" sz="1100" spc="300" dirty="0">
                  <a:solidFill>
                    <a:srgbClr val="000000"/>
                  </a:solidFill>
                  <a:latin typeface="Kelson Sans" panose="02000500000000000000"/>
                  <a:ea typeface="Lato Light" panose="020F0502020204030203" pitchFamily="34" charset="0"/>
                  <a:cs typeface="Lato Light" panose="020F0502020204030203" pitchFamily="34" charset="0"/>
                </a:rPr>
                <a:t> </a:t>
              </a:r>
              <a:r>
                <a:rPr lang="en-US" sz="1100" spc="300" dirty="0" err="1">
                  <a:solidFill>
                    <a:srgbClr val="000000"/>
                  </a:solidFill>
                  <a:latin typeface="Kelson Sans" panose="02000500000000000000"/>
                  <a:ea typeface="Lato Light" panose="020F0502020204030203" pitchFamily="34" charset="0"/>
                  <a:cs typeface="Lato Light" panose="020F0502020204030203" pitchFamily="34" charset="0"/>
                </a:rPr>
                <a:t>lunak</a:t>
              </a:r>
              <a:r>
                <a:rPr lang="en-US" sz="1100" spc="300" dirty="0">
                  <a:solidFill>
                    <a:srgbClr val="000000"/>
                  </a:solidFill>
                  <a:latin typeface="Kelson Sans" panose="02000500000000000000"/>
                  <a:ea typeface="Lato Light" panose="020F0502020204030203" pitchFamily="34" charset="0"/>
                  <a:cs typeface="Lato Light" panose="020F0502020204030203" pitchFamily="34" charset="0"/>
                </a:rPr>
                <a:t> </a:t>
              </a:r>
              <a:r>
                <a:rPr lang="en-US" sz="1100" spc="300" dirty="0" err="1">
                  <a:solidFill>
                    <a:srgbClr val="000000"/>
                  </a:solidFill>
                  <a:latin typeface="Kelson Sans" panose="02000500000000000000"/>
                  <a:ea typeface="Lato Light" panose="020F0502020204030203" pitchFamily="34" charset="0"/>
                  <a:cs typeface="Lato Light" panose="020F0502020204030203" pitchFamily="34" charset="0"/>
                </a:rPr>
                <a:t>hingga</a:t>
              </a:r>
              <a:r>
                <a:rPr lang="en-US" sz="1100" spc="300" dirty="0">
                  <a:solidFill>
                    <a:srgbClr val="000000"/>
                  </a:solidFill>
                  <a:latin typeface="Kelson Sans" panose="02000500000000000000"/>
                  <a:ea typeface="Lato Light" panose="020F0502020204030203" pitchFamily="34" charset="0"/>
                  <a:cs typeface="Lato Light" panose="020F0502020204030203" pitchFamily="34" charset="0"/>
                </a:rPr>
                <a:t> </a:t>
              </a:r>
              <a:r>
                <a:rPr lang="en-US" sz="1100" spc="300" dirty="0" err="1">
                  <a:solidFill>
                    <a:srgbClr val="000000"/>
                  </a:solidFill>
                  <a:latin typeface="Kelson Sans" panose="02000500000000000000"/>
                  <a:ea typeface="Lato Light" panose="020F0502020204030203" pitchFamily="34" charset="0"/>
                  <a:cs typeface="Lato Light" panose="020F0502020204030203" pitchFamily="34" charset="0"/>
                </a:rPr>
                <a:t>algoritma</a:t>
              </a:r>
              <a:r>
                <a:rPr lang="en-US" sz="1100" spc="300" dirty="0">
                  <a:solidFill>
                    <a:srgbClr val="000000"/>
                  </a:solidFill>
                  <a:latin typeface="Kelson Sans" panose="02000500000000000000"/>
                  <a:ea typeface="Lato Light" panose="020F0502020204030203" pitchFamily="34" charset="0"/>
                  <a:cs typeface="Lato Light" panose="020F0502020204030203" pitchFamily="34" charset="0"/>
                </a:rPr>
                <a:t> yang detail.</a:t>
              </a:r>
            </a:p>
          </p:txBody>
        </p:sp>
      </p:grpSp>
      <p:grpSp>
        <p:nvGrpSpPr>
          <p:cNvPr id="47" name="Group 46">
            <a:extLst>
              <a:ext uri="{FF2B5EF4-FFF2-40B4-BE49-F238E27FC236}">
                <a16:creationId xmlns:a16="http://schemas.microsoft.com/office/drawing/2014/main" xmlns="" id="{202CFE02-50B9-4F1E-98EC-B8D55A59D3F5}"/>
              </a:ext>
            </a:extLst>
          </p:cNvPr>
          <p:cNvGrpSpPr/>
          <p:nvPr/>
        </p:nvGrpSpPr>
        <p:grpSpPr>
          <a:xfrm>
            <a:off x="12392678" y="3157330"/>
            <a:ext cx="8965224" cy="953081"/>
            <a:chOff x="-3998563" y="442416"/>
            <a:chExt cx="3537435" cy="953081"/>
          </a:xfrm>
        </p:grpSpPr>
        <p:sp>
          <p:nvSpPr>
            <p:cNvPr id="48" name="Rectangle 47">
              <a:extLst>
                <a:ext uri="{FF2B5EF4-FFF2-40B4-BE49-F238E27FC236}">
                  <a16:creationId xmlns:a16="http://schemas.microsoft.com/office/drawing/2014/main" xmlns="" id="{F3BBF00A-8227-4A83-A0E1-FCAAA2B71736}"/>
                </a:ext>
              </a:extLst>
            </p:cNvPr>
            <p:cNvSpPr/>
            <p:nvPr/>
          </p:nvSpPr>
          <p:spPr>
            <a:xfrm>
              <a:off x="-3998563" y="442416"/>
              <a:ext cx="3537435" cy="95308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9" name="Rectangle 48">
              <a:extLst>
                <a:ext uri="{FF2B5EF4-FFF2-40B4-BE49-F238E27FC236}">
                  <a16:creationId xmlns:a16="http://schemas.microsoft.com/office/drawing/2014/main" xmlns="" id="{A59B880E-9F78-4CAF-93C3-07EB7B824B3E}"/>
                </a:ext>
              </a:extLst>
            </p:cNvPr>
            <p:cNvSpPr/>
            <p:nvPr/>
          </p:nvSpPr>
          <p:spPr>
            <a:xfrm>
              <a:off x="-2565248" y="505081"/>
              <a:ext cx="2085032" cy="573940"/>
            </a:xfrm>
            <a:prstGeom prst="rect">
              <a:avLst/>
            </a:prstGeom>
          </p:spPr>
          <p:txBody>
            <a:bodyPr wrap="square">
              <a:spAutoFit/>
            </a:bodyPr>
            <a:lstStyle/>
            <a:p>
              <a:pPr algn="r">
                <a:lnSpc>
                  <a:spcPct val="150000"/>
                </a:lnSpc>
              </a:pPr>
              <a:r>
                <a:rPr lang="en-US" sz="1100" spc="300" dirty="0" err="1">
                  <a:solidFill>
                    <a:srgbClr val="000000"/>
                  </a:solidFill>
                  <a:latin typeface="Kelson Sans" panose="02000500000000000000"/>
                  <a:ea typeface="Lato Light" panose="020F0502020204030203" pitchFamily="34" charset="0"/>
                  <a:cs typeface="Lato Light" panose="020F0502020204030203" pitchFamily="34" charset="0"/>
                </a:rPr>
                <a:t>Mengubah</a:t>
              </a:r>
              <a:r>
                <a:rPr lang="en-US" sz="1100" spc="300" dirty="0">
                  <a:solidFill>
                    <a:srgbClr val="000000"/>
                  </a:solidFill>
                  <a:latin typeface="Kelson Sans" panose="02000500000000000000"/>
                  <a:ea typeface="Lato Light" panose="020F0502020204030203" pitchFamily="34" charset="0"/>
                  <a:cs typeface="Lato Light" panose="020F0502020204030203" pitchFamily="34" charset="0"/>
                </a:rPr>
                <a:t> </a:t>
              </a:r>
              <a:r>
                <a:rPr lang="en-US" sz="1100" spc="300" dirty="0" err="1">
                  <a:solidFill>
                    <a:srgbClr val="000000"/>
                  </a:solidFill>
                  <a:latin typeface="Kelson Sans" panose="02000500000000000000"/>
                  <a:ea typeface="Lato Light" panose="020F0502020204030203" pitchFamily="34" charset="0"/>
                  <a:cs typeface="Lato Light" panose="020F0502020204030203" pitchFamily="34" charset="0"/>
                </a:rPr>
                <a:t>seluruh</a:t>
              </a:r>
              <a:r>
                <a:rPr lang="en-US" sz="1100" spc="300" dirty="0">
                  <a:solidFill>
                    <a:srgbClr val="000000"/>
                  </a:solidFill>
                  <a:latin typeface="Kelson Sans" panose="02000500000000000000"/>
                  <a:ea typeface="Lato Light" panose="020F0502020204030203" pitchFamily="34" charset="0"/>
                  <a:cs typeface="Lato Light" panose="020F0502020204030203" pitchFamily="34" charset="0"/>
                </a:rPr>
                <a:t> </a:t>
              </a:r>
              <a:r>
                <a:rPr lang="en-US" sz="1100" spc="300" dirty="0" err="1">
                  <a:solidFill>
                    <a:srgbClr val="000000"/>
                  </a:solidFill>
                  <a:latin typeface="Kelson Sans" panose="02000500000000000000"/>
                  <a:ea typeface="Lato Light" panose="020F0502020204030203" pitchFamily="34" charset="0"/>
                  <a:cs typeface="Lato Light" panose="020F0502020204030203" pitchFamily="34" charset="0"/>
                </a:rPr>
                <a:t>desain</a:t>
              </a:r>
              <a:r>
                <a:rPr lang="en-US" sz="1100" spc="300" dirty="0">
                  <a:solidFill>
                    <a:srgbClr val="000000"/>
                  </a:solidFill>
                  <a:latin typeface="Kelson Sans" panose="02000500000000000000"/>
                  <a:ea typeface="Lato Light" panose="020F0502020204030203" pitchFamily="34" charset="0"/>
                  <a:cs typeface="Lato Light" panose="020F0502020204030203" pitchFamily="34" charset="0"/>
                </a:rPr>
                <a:t> dan </a:t>
              </a:r>
              <a:r>
                <a:rPr lang="en-US" sz="1100" spc="300" dirty="0" err="1">
                  <a:solidFill>
                    <a:srgbClr val="000000"/>
                  </a:solidFill>
                  <a:latin typeface="Kelson Sans" panose="02000500000000000000"/>
                  <a:ea typeface="Lato Light" panose="020F0502020204030203" pitchFamily="34" charset="0"/>
                  <a:cs typeface="Lato Light" panose="020F0502020204030203" pitchFamily="34" charset="0"/>
                </a:rPr>
                <a:t>alur</a:t>
              </a:r>
              <a:r>
                <a:rPr lang="en-US" sz="1100" spc="300" dirty="0">
                  <a:solidFill>
                    <a:srgbClr val="000000"/>
                  </a:solidFill>
                  <a:latin typeface="Kelson Sans" panose="02000500000000000000"/>
                  <a:ea typeface="Lato Light" panose="020F0502020204030203" pitchFamily="34" charset="0"/>
                  <a:cs typeface="Lato Light" panose="020F0502020204030203" pitchFamily="34" charset="0"/>
                </a:rPr>
                <a:t> program </a:t>
              </a:r>
              <a:r>
                <a:rPr lang="en-US" sz="1100" spc="300" dirty="0" err="1">
                  <a:solidFill>
                    <a:srgbClr val="000000"/>
                  </a:solidFill>
                  <a:latin typeface="Kelson Sans" panose="02000500000000000000"/>
                  <a:ea typeface="Lato Light" panose="020F0502020204030203" pitchFamily="34" charset="0"/>
                  <a:cs typeface="Lato Light" panose="020F0502020204030203" pitchFamily="34" charset="0"/>
                </a:rPr>
                <a:t>menjadi</a:t>
              </a:r>
              <a:r>
                <a:rPr lang="en-US" sz="1100" spc="300" dirty="0">
                  <a:solidFill>
                    <a:srgbClr val="000000"/>
                  </a:solidFill>
                  <a:latin typeface="Kelson Sans" panose="02000500000000000000"/>
                  <a:ea typeface="Lato Light" panose="020F0502020204030203" pitchFamily="34" charset="0"/>
                  <a:cs typeface="Lato Light" panose="020F0502020204030203" pitchFamily="34" charset="0"/>
                </a:rPr>
                <a:t> </a:t>
              </a:r>
              <a:r>
                <a:rPr lang="en-US" sz="1100" spc="300" dirty="0" err="1">
                  <a:solidFill>
                    <a:srgbClr val="000000"/>
                  </a:solidFill>
                  <a:latin typeface="Kelson Sans" panose="02000500000000000000"/>
                  <a:ea typeface="Lato Light" panose="020F0502020204030203" pitchFamily="34" charset="0"/>
                  <a:cs typeface="Lato Light" panose="020F0502020204030203" pitchFamily="34" charset="0"/>
                </a:rPr>
                <a:t>kode</a:t>
              </a:r>
              <a:r>
                <a:rPr lang="en-US" sz="1100" spc="300" dirty="0">
                  <a:solidFill>
                    <a:srgbClr val="000000"/>
                  </a:solidFill>
                  <a:latin typeface="Kelson Sans" panose="02000500000000000000"/>
                  <a:ea typeface="Lato Light" panose="020F0502020204030203" pitchFamily="34" charset="0"/>
                  <a:cs typeface="Lato Light" panose="020F0502020204030203" pitchFamily="34" charset="0"/>
                </a:rPr>
                <a:t> </a:t>
              </a:r>
              <a:r>
                <a:rPr lang="en-US" sz="1100" spc="300" dirty="0" err="1">
                  <a:solidFill>
                    <a:srgbClr val="000000"/>
                  </a:solidFill>
                  <a:latin typeface="Kelson Sans" panose="02000500000000000000"/>
                  <a:ea typeface="Lato Light" panose="020F0502020204030203" pitchFamily="34" charset="0"/>
                  <a:cs typeface="Lato Light" panose="020F0502020204030203" pitchFamily="34" charset="0"/>
                </a:rPr>
                <a:t>kode</a:t>
              </a:r>
              <a:r>
                <a:rPr lang="en-US" sz="1100" spc="300" dirty="0">
                  <a:solidFill>
                    <a:srgbClr val="000000"/>
                  </a:solidFill>
                  <a:latin typeface="Kelson Sans" panose="02000500000000000000"/>
                  <a:ea typeface="Lato Light" panose="020F0502020204030203" pitchFamily="34" charset="0"/>
                  <a:cs typeface="Lato Light" panose="020F0502020204030203" pitchFamily="34" charset="0"/>
                </a:rPr>
                <a:t> </a:t>
              </a:r>
              <a:r>
                <a:rPr lang="en-US" sz="1100" spc="300" dirty="0" err="1">
                  <a:solidFill>
                    <a:srgbClr val="000000"/>
                  </a:solidFill>
                  <a:latin typeface="Kelson Sans" panose="02000500000000000000"/>
                  <a:ea typeface="Lato Light" panose="020F0502020204030203" pitchFamily="34" charset="0"/>
                  <a:cs typeface="Lato Light" panose="020F0502020204030203" pitchFamily="34" charset="0"/>
                </a:rPr>
                <a:t>progam</a:t>
              </a:r>
              <a:r>
                <a:rPr lang="en-US" sz="1100" spc="300" dirty="0">
                  <a:solidFill>
                    <a:srgbClr val="000000"/>
                  </a:solidFill>
                  <a:latin typeface="Kelson Sans" panose="02000500000000000000"/>
                  <a:ea typeface="Lato Light" panose="020F0502020204030203" pitchFamily="34" charset="0"/>
                  <a:cs typeface="Lato Light" panose="020F0502020204030203" pitchFamily="34" charset="0"/>
                </a:rPr>
                <a:t> . </a:t>
              </a:r>
            </a:p>
          </p:txBody>
        </p:sp>
      </p:grpSp>
      <p:grpSp>
        <p:nvGrpSpPr>
          <p:cNvPr id="50" name="Group 49">
            <a:extLst>
              <a:ext uri="{FF2B5EF4-FFF2-40B4-BE49-F238E27FC236}">
                <a16:creationId xmlns:a16="http://schemas.microsoft.com/office/drawing/2014/main" xmlns="" id="{26F30F93-A6BB-4318-9AE0-0DC08A9F20A9}"/>
              </a:ext>
            </a:extLst>
          </p:cNvPr>
          <p:cNvGrpSpPr/>
          <p:nvPr/>
        </p:nvGrpSpPr>
        <p:grpSpPr>
          <a:xfrm>
            <a:off x="12474999" y="4919283"/>
            <a:ext cx="12137549" cy="953081"/>
            <a:chOff x="-3998563" y="442416"/>
            <a:chExt cx="3537435" cy="953081"/>
          </a:xfrm>
        </p:grpSpPr>
        <p:sp>
          <p:nvSpPr>
            <p:cNvPr id="51" name="Rectangle 50">
              <a:extLst>
                <a:ext uri="{FF2B5EF4-FFF2-40B4-BE49-F238E27FC236}">
                  <a16:creationId xmlns:a16="http://schemas.microsoft.com/office/drawing/2014/main" xmlns="" id="{F7BE30BC-5368-4240-915B-6814F5030CC3}"/>
                </a:ext>
              </a:extLst>
            </p:cNvPr>
            <p:cNvSpPr/>
            <p:nvPr/>
          </p:nvSpPr>
          <p:spPr>
            <a:xfrm>
              <a:off x="-3998563" y="442416"/>
              <a:ext cx="3537435" cy="95308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2" name="Rectangle 51">
              <a:extLst>
                <a:ext uri="{FF2B5EF4-FFF2-40B4-BE49-F238E27FC236}">
                  <a16:creationId xmlns:a16="http://schemas.microsoft.com/office/drawing/2014/main" xmlns="" id="{1A9A019D-C8F6-4E5B-ADB2-7027952A6999}"/>
                </a:ext>
              </a:extLst>
            </p:cNvPr>
            <p:cNvSpPr/>
            <p:nvPr/>
          </p:nvSpPr>
          <p:spPr>
            <a:xfrm>
              <a:off x="-3067613" y="505081"/>
              <a:ext cx="2587397" cy="573940"/>
            </a:xfrm>
            <a:prstGeom prst="rect">
              <a:avLst/>
            </a:prstGeom>
          </p:spPr>
          <p:txBody>
            <a:bodyPr wrap="square">
              <a:spAutoFit/>
            </a:bodyPr>
            <a:lstStyle/>
            <a:p>
              <a:pPr algn="r">
                <a:lnSpc>
                  <a:spcPct val="150000"/>
                </a:lnSpc>
              </a:pPr>
              <a:r>
                <a:rPr lang="en-US" sz="1100" spc="300" dirty="0" err="1">
                  <a:solidFill>
                    <a:srgbClr val="000000"/>
                  </a:solidFill>
                  <a:latin typeface="Kelson Sans" panose="02000500000000000000"/>
                  <a:ea typeface="Lato Light" panose="020F0502020204030203" pitchFamily="34" charset="0"/>
                  <a:cs typeface="Lato Light" panose="020F0502020204030203" pitchFamily="34" charset="0"/>
                </a:rPr>
                <a:t>Melakukan</a:t>
              </a:r>
              <a:r>
                <a:rPr lang="en-US" sz="1100" spc="300" dirty="0">
                  <a:solidFill>
                    <a:srgbClr val="000000"/>
                  </a:solidFill>
                  <a:latin typeface="Kelson Sans" panose="02000500000000000000"/>
                  <a:ea typeface="Lato Light" panose="020F0502020204030203" pitchFamily="34" charset="0"/>
                  <a:cs typeface="Lato Light" panose="020F0502020204030203" pitchFamily="34" charset="0"/>
                </a:rPr>
                <a:t> </a:t>
              </a:r>
              <a:r>
                <a:rPr lang="en-US" sz="1100" spc="300" dirty="0" err="1">
                  <a:solidFill>
                    <a:srgbClr val="000000"/>
                  </a:solidFill>
                  <a:latin typeface="Kelson Sans" panose="02000500000000000000"/>
                  <a:ea typeface="Lato Light" panose="020F0502020204030203" pitchFamily="34" charset="0"/>
                  <a:cs typeface="Lato Light" panose="020F0502020204030203" pitchFamily="34" charset="0"/>
                </a:rPr>
                <a:t>pengujian</a:t>
              </a:r>
              <a:r>
                <a:rPr lang="en-US" sz="1100" spc="300" dirty="0">
                  <a:solidFill>
                    <a:srgbClr val="000000"/>
                  </a:solidFill>
                  <a:latin typeface="Kelson Sans" panose="02000500000000000000"/>
                  <a:ea typeface="Lato Light" panose="020F0502020204030203" pitchFamily="34" charset="0"/>
                  <a:cs typeface="Lato Light" panose="020F0502020204030203" pitchFamily="34" charset="0"/>
                </a:rPr>
                <a:t> software yang </a:t>
              </a:r>
              <a:r>
                <a:rPr lang="en-US" sz="1100" spc="300" dirty="0" err="1">
                  <a:solidFill>
                    <a:srgbClr val="000000"/>
                  </a:solidFill>
                  <a:latin typeface="Kelson Sans" panose="02000500000000000000"/>
                  <a:ea typeface="Lato Light" panose="020F0502020204030203" pitchFamily="34" charset="0"/>
                  <a:cs typeface="Lato Light" panose="020F0502020204030203" pitchFamily="34" charset="0"/>
                </a:rPr>
                <a:t>dibuat</a:t>
              </a:r>
              <a:r>
                <a:rPr lang="en-US" sz="1100" spc="300" dirty="0">
                  <a:solidFill>
                    <a:srgbClr val="000000"/>
                  </a:solidFill>
                  <a:latin typeface="Kelson Sans" panose="02000500000000000000"/>
                  <a:ea typeface="Lato Light" panose="020F0502020204030203" pitchFamily="34" charset="0"/>
                  <a:cs typeface="Lato Light" panose="020F0502020204030203" pitchFamily="34" charset="0"/>
                </a:rPr>
                <a:t> </a:t>
              </a:r>
              <a:r>
                <a:rPr lang="en-US" sz="1100" spc="300" dirty="0" err="1">
                  <a:solidFill>
                    <a:srgbClr val="000000"/>
                  </a:solidFill>
                  <a:latin typeface="Kelson Sans" panose="02000500000000000000"/>
                  <a:ea typeface="Lato Light" panose="020F0502020204030203" pitchFamily="34" charset="0"/>
                  <a:cs typeface="Lato Light" panose="020F0502020204030203" pitchFamily="34" charset="0"/>
                </a:rPr>
                <a:t>sesuai</a:t>
              </a:r>
              <a:r>
                <a:rPr lang="en-US" sz="1100" spc="300" dirty="0">
                  <a:solidFill>
                    <a:srgbClr val="000000"/>
                  </a:solidFill>
                  <a:latin typeface="Kelson Sans" panose="02000500000000000000"/>
                  <a:ea typeface="Lato Light" panose="020F0502020204030203" pitchFamily="34" charset="0"/>
                  <a:cs typeface="Lato Light" panose="020F0502020204030203" pitchFamily="34" charset="0"/>
                </a:rPr>
                <a:t> </a:t>
              </a:r>
              <a:r>
                <a:rPr lang="en-US" sz="1100" spc="300" dirty="0" err="1">
                  <a:solidFill>
                    <a:srgbClr val="000000"/>
                  </a:solidFill>
                  <a:latin typeface="Kelson Sans" panose="02000500000000000000"/>
                  <a:ea typeface="Lato Light" panose="020F0502020204030203" pitchFamily="34" charset="0"/>
                  <a:cs typeface="Lato Light" panose="020F0502020204030203" pitchFamily="34" charset="0"/>
                </a:rPr>
                <a:t>dengan</a:t>
              </a:r>
              <a:r>
                <a:rPr lang="en-US" sz="1100" spc="300" dirty="0">
                  <a:solidFill>
                    <a:srgbClr val="000000"/>
                  </a:solidFill>
                  <a:latin typeface="Kelson Sans" panose="02000500000000000000"/>
                  <a:ea typeface="Lato Light" panose="020F0502020204030203" pitchFamily="34" charset="0"/>
                  <a:cs typeface="Lato Light" panose="020F0502020204030203" pitchFamily="34" charset="0"/>
                </a:rPr>
                <a:t> </a:t>
              </a:r>
              <a:r>
                <a:rPr lang="en-US" sz="1100" spc="300" dirty="0" err="1">
                  <a:solidFill>
                    <a:srgbClr val="000000"/>
                  </a:solidFill>
                  <a:latin typeface="Kelson Sans" panose="02000500000000000000"/>
                  <a:ea typeface="Lato Light" panose="020F0502020204030203" pitchFamily="34" charset="0"/>
                  <a:cs typeface="Lato Light" panose="020F0502020204030203" pitchFamily="34" charset="0"/>
                </a:rPr>
                <a:t>desain</a:t>
              </a:r>
              <a:r>
                <a:rPr lang="en-US" sz="1100" spc="300" dirty="0">
                  <a:solidFill>
                    <a:srgbClr val="000000"/>
                  </a:solidFill>
                  <a:latin typeface="Kelson Sans" panose="02000500000000000000"/>
                  <a:ea typeface="Lato Light" panose="020F0502020204030203" pitchFamily="34" charset="0"/>
                  <a:cs typeface="Lato Light" panose="020F0502020204030203" pitchFamily="34" charset="0"/>
                </a:rPr>
                <a:t> dan </a:t>
              </a:r>
              <a:r>
                <a:rPr lang="en-US" sz="1100" spc="300" dirty="0" err="1">
                  <a:solidFill>
                    <a:srgbClr val="000000"/>
                  </a:solidFill>
                  <a:latin typeface="Kelson Sans" panose="02000500000000000000"/>
                  <a:ea typeface="Lato Light" panose="020F0502020204030203" pitchFamily="34" charset="0"/>
                  <a:cs typeface="Lato Light" panose="020F0502020204030203" pitchFamily="34" charset="0"/>
                </a:rPr>
                <a:t>fungsi</a:t>
              </a:r>
              <a:r>
                <a:rPr lang="en-US" sz="1100" spc="300" dirty="0">
                  <a:solidFill>
                    <a:srgbClr val="000000"/>
                  </a:solidFill>
                  <a:latin typeface="Kelson Sans" panose="02000500000000000000"/>
                  <a:ea typeface="Lato Light" panose="020F0502020204030203" pitchFamily="34" charset="0"/>
                  <a:cs typeface="Lato Light" panose="020F0502020204030203" pitchFamily="34" charset="0"/>
                </a:rPr>
                <a:t> pada software, </a:t>
              </a:r>
              <a:r>
                <a:rPr lang="en-US" sz="1100" spc="300" dirty="0" err="1">
                  <a:solidFill>
                    <a:srgbClr val="000000"/>
                  </a:solidFill>
                  <a:latin typeface="Kelson Sans" panose="02000500000000000000"/>
                  <a:ea typeface="Lato Light" panose="020F0502020204030203" pitchFamily="34" charset="0"/>
                  <a:cs typeface="Lato Light" panose="020F0502020204030203" pitchFamily="34" charset="0"/>
                </a:rPr>
                <a:t>apakah</a:t>
              </a:r>
              <a:r>
                <a:rPr lang="en-US" sz="1100" spc="300" dirty="0">
                  <a:solidFill>
                    <a:srgbClr val="000000"/>
                  </a:solidFill>
                  <a:latin typeface="Kelson Sans" panose="02000500000000000000"/>
                  <a:ea typeface="Lato Light" panose="020F0502020204030203" pitchFamily="34" charset="0"/>
                  <a:cs typeface="Lato Light" panose="020F0502020204030203" pitchFamily="34" charset="0"/>
                </a:rPr>
                <a:t> </a:t>
              </a:r>
              <a:r>
                <a:rPr lang="en-US" sz="1100" spc="300" dirty="0" err="1">
                  <a:solidFill>
                    <a:srgbClr val="000000"/>
                  </a:solidFill>
                  <a:latin typeface="Kelson Sans" panose="02000500000000000000"/>
                  <a:ea typeface="Lato Light" panose="020F0502020204030203" pitchFamily="34" charset="0"/>
                  <a:cs typeface="Lato Light" panose="020F0502020204030203" pitchFamily="34" charset="0"/>
                </a:rPr>
                <a:t>terdapat</a:t>
              </a:r>
              <a:r>
                <a:rPr lang="en-US" sz="1100" spc="300" dirty="0">
                  <a:solidFill>
                    <a:srgbClr val="000000"/>
                  </a:solidFill>
                  <a:latin typeface="Kelson Sans" panose="02000500000000000000"/>
                  <a:ea typeface="Lato Light" panose="020F0502020204030203" pitchFamily="34" charset="0"/>
                  <a:cs typeface="Lato Light" panose="020F0502020204030203" pitchFamily="34" charset="0"/>
                </a:rPr>
                <a:t> </a:t>
              </a:r>
              <a:r>
                <a:rPr lang="en-US" sz="1100" spc="300" dirty="0" err="1">
                  <a:solidFill>
                    <a:srgbClr val="000000"/>
                  </a:solidFill>
                  <a:latin typeface="Kelson Sans" panose="02000500000000000000"/>
                  <a:ea typeface="Lato Light" panose="020F0502020204030203" pitchFamily="34" charset="0"/>
                  <a:cs typeface="Lato Light" panose="020F0502020204030203" pitchFamily="34" charset="0"/>
                </a:rPr>
                <a:t>kesalahan</a:t>
              </a:r>
              <a:r>
                <a:rPr lang="en-US" sz="1100" spc="300" dirty="0">
                  <a:solidFill>
                    <a:srgbClr val="000000"/>
                  </a:solidFill>
                  <a:latin typeface="Kelson Sans" panose="02000500000000000000"/>
                  <a:ea typeface="Lato Light" panose="020F0502020204030203" pitchFamily="34" charset="0"/>
                  <a:cs typeface="Lato Light" panose="020F0502020204030203" pitchFamily="34" charset="0"/>
                </a:rPr>
                <a:t> </a:t>
              </a:r>
              <a:r>
                <a:rPr lang="en-US" sz="1100" spc="300" dirty="0" err="1">
                  <a:solidFill>
                    <a:srgbClr val="000000"/>
                  </a:solidFill>
                  <a:latin typeface="Kelson Sans" panose="02000500000000000000"/>
                  <a:ea typeface="Lato Light" panose="020F0502020204030203" pitchFamily="34" charset="0"/>
                  <a:cs typeface="Lato Light" panose="020F0502020204030203" pitchFamily="34" charset="0"/>
                </a:rPr>
                <a:t>atau</a:t>
              </a:r>
              <a:r>
                <a:rPr lang="en-US" sz="1100" spc="300" dirty="0">
                  <a:solidFill>
                    <a:srgbClr val="000000"/>
                  </a:solidFill>
                  <a:latin typeface="Kelson Sans" panose="02000500000000000000"/>
                  <a:ea typeface="Lato Light" panose="020F0502020204030203" pitchFamily="34" charset="0"/>
                  <a:cs typeface="Lato Light" panose="020F0502020204030203" pitchFamily="34" charset="0"/>
                </a:rPr>
                <a:t> </a:t>
              </a:r>
              <a:r>
                <a:rPr lang="en-US" sz="1100" spc="300" dirty="0" err="1">
                  <a:solidFill>
                    <a:srgbClr val="000000"/>
                  </a:solidFill>
                  <a:latin typeface="Kelson Sans" panose="02000500000000000000"/>
                  <a:ea typeface="Lato Light" panose="020F0502020204030203" pitchFamily="34" charset="0"/>
                  <a:cs typeface="Lato Light" panose="020F0502020204030203" pitchFamily="34" charset="0"/>
                </a:rPr>
                <a:t>tidak</a:t>
              </a:r>
              <a:r>
                <a:rPr lang="en-US" sz="1100" spc="300" dirty="0">
                  <a:solidFill>
                    <a:srgbClr val="000000"/>
                  </a:solidFill>
                  <a:latin typeface="Kelson Sans" panose="02000500000000000000"/>
                  <a:ea typeface="Lato Light" panose="020F0502020204030203" pitchFamily="34" charset="0"/>
                  <a:cs typeface="Lato Light" panose="020F0502020204030203" pitchFamily="34" charset="0"/>
                </a:rPr>
                <a:t>.</a:t>
              </a:r>
            </a:p>
          </p:txBody>
        </p:sp>
      </p:grpSp>
    </p:spTree>
    <p:extLst>
      <p:ext uri="{BB962C8B-B14F-4D97-AF65-F5344CB8AC3E}">
        <p14:creationId xmlns:p14="http://schemas.microsoft.com/office/powerpoint/2010/main" val="4174965507"/>
      </p:ext>
    </p:extLst>
  </p:cSld>
  <p:clrMapOvr>
    <a:masterClrMapping/>
  </p:clrMapOvr>
  <p:transition spd="slow">
    <p:push/>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fill="hold" nodeType="withEffect" p14:presetBounceEnd="50000">
                                      <p:stCondLst>
                                        <p:cond delay="0"/>
                                      </p:stCondLst>
                                      <p:childTnLst>
                                        <p:animMotion origin="layout" path="M 1.66667E-6 -3.7037E-6 L 0.42604 -3.7037E-6 " pathEditMode="relative" rAng="0" ptsTypes="AA" p14:bounceEnd="50000">
                                          <p:cBhvr>
                                            <p:cTn id="6" dur="500" fill="hold"/>
                                            <p:tgtEl>
                                              <p:spTgt spid="2"/>
                                            </p:tgtEl>
                                            <p:attrNameLst>
                                              <p:attrName>ppt_x</p:attrName>
                                              <p:attrName>ppt_y</p:attrName>
                                            </p:attrNameLst>
                                          </p:cBhvr>
                                          <p:rCtr x="21302" y="0"/>
                                        </p:animMotion>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2"/>
                                            </p:tgtEl>
                                          </p:cBhvr>
                                        </p:animEffect>
                                        <p:set>
                                          <p:cBhvr>
                                            <p:cTn id="11" dur="1" fill="hold">
                                              <p:stCondLst>
                                                <p:cond delay="499"/>
                                              </p:stCondLst>
                                            </p:cTn>
                                            <p:tgtEl>
                                              <p:spTgt spid="2"/>
                                            </p:tgtEl>
                                            <p:attrNameLst>
                                              <p:attrName>style.visibility</p:attrName>
                                            </p:attrNameLst>
                                          </p:cBhvr>
                                          <p:to>
                                            <p:strVal val="hidden"/>
                                          </p:to>
                                        </p:set>
                                      </p:childTnLst>
                                    </p:cTn>
                                  </p:par>
                                  <p:par>
                                    <p:cTn id="12" presetID="35" presetClass="path" presetSubtype="0" accel="50000" decel="50000" fill="hold" nodeType="withEffect" p14:presetBounceEnd="50000">
                                      <p:stCondLst>
                                        <p:cond delay="0"/>
                                      </p:stCondLst>
                                      <p:childTnLst>
                                        <p:animMotion origin="layout" path="M -0.90417 -0.01157 L -1.12539 -0.0118 " pathEditMode="relative" rAng="0" ptsTypes="AA" p14:bounceEnd="50000">
                                          <p:cBhvr>
                                            <p:cTn id="13" dur="500" fill="hold"/>
                                            <p:tgtEl>
                                              <p:spTgt spid="4"/>
                                            </p:tgtEl>
                                            <p:attrNameLst>
                                              <p:attrName>ppt_x</p:attrName>
                                              <p:attrName>ppt_y</p:attrName>
                                            </p:attrNameLst>
                                          </p:cBhvr>
                                          <p:rCtr x="-11068" y="-23"/>
                                        </p:animMotion>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par>
                                    <p:cTn id="19" presetID="35" presetClass="path" presetSubtype="0" accel="50000" decel="50000" fill="hold" nodeType="withEffect" p14:presetBounceEnd="50000">
                                      <p:stCondLst>
                                        <p:cond delay="0"/>
                                      </p:stCondLst>
                                      <p:childTnLst>
                                        <p:animMotion origin="layout" path="M -0.9043 0.01829 L -1.11055 0.01829 " pathEditMode="relative" rAng="0" ptsTypes="AA" p14:bounceEnd="50000">
                                          <p:cBhvr>
                                            <p:cTn id="20" dur="500" fill="hold"/>
                                            <p:tgtEl>
                                              <p:spTgt spid="44"/>
                                            </p:tgtEl>
                                            <p:attrNameLst>
                                              <p:attrName>ppt_x</p:attrName>
                                              <p:attrName>ppt_y</p:attrName>
                                            </p:attrNameLst>
                                          </p:cBhvr>
                                          <p:rCtr x="-10312" y="0"/>
                                        </p:animMotion>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44"/>
                                            </p:tgtEl>
                                          </p:cBhvr>
                                        </p:animEffect>
                                        <p:set>
                                          <p:cBhvr>
                                            <p:cTn id="25" dur="1" fill="hold">
                                              <p:stCondLst>
                                                <p:cond delay="499"/>
                                              </p:stCondLst>
                                            </p:cTn>
                                            <p:tgtEl>
                                              <p:spTgt spid="44"/>
                                            </p:tgtEl>
                                            <p:attrNameLst>
                                              <p:attrName>style.visibility</p:attrName>
                                            </p:attrNameLst>
                                          </p:cBhvr>
                                          <p:to>
                                            <p:strVal val="hidden"/>
                                          </p:to>
                                        </p:set>
                                      </p:childTnLst>
                                    </p:cTn>
                                  </p:par>
                                  <p:par>
                                    <p:cTn id="26" presetID="35" presetClass="path" presetSubtype="0" accel="50000" decel="50000" fill="hold" nodeType="withEffect" p14:presetBounceEnd="50000">
                                      <p:stCondLst>
                                        <p:cond delay="0"/>
                                      </p:stCondLst>
                                      <p:childTnLst>
                                        <p:animMotion origin="layout" path="M -0.94843 0.04375 L -1.15468 0.04375 " pathEditMode="relative" rAng="0" ptsTypes="AA" p14:bounceEnd="50000">
                                          <p:cBhvr>
                                            <p:cTn id="27" dur="500" fill="hold"/>
                                            <p:tgtEl>
                                              <p:spTgt spid="47"/>
                                            </p:tgtEl>
                                            <p:attrNameLst>
                                              <p:attrName>ppt_x</p:attrName>
                                              <p:attrName>ppt_y</p:attrName>
                                            </p:attrNameLst>
                                          </p:cBhvr>
                                          <p:rCtr x="-10312" y="0"/>
                                        </p:animMotion>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47"/>
                                            </p:tgtEl>
                                          </p:cBhvr>
                                        </p:animEffect>
                                        <p:set>
                                          <p:cBhvr>
                                            <p:cTn id="32" dur="1" fill="hold">
                                              <p:stCondLst>
                                                <p:cond delay="499"/>
                                              </p:stCondLst>
                                            </p:cTn>
                                            <p:tgtEl>
                                              <p:spTgt spid="47"/>
                                            </p:tgtEl>
                                            <p:attrNameLst>
                                              <p:attrName>style.visibility</p:attrName>
                                            </p:attrNameLst>
                                          </p:cBhvr>
                                          <p:to>
                                            <p:strVal val="hidden"/>
                                          </p:to>
                                        </p:set>
                                      </p:childTnLst>
                                    </p:cTn>
                                  </p:par>
                                  <p:par>
                                    <p:cTn id="33" presetID="35" presetClass="path" presetSubtype="0" accel="50000" decel="50000" fill="hold" nodeType="withEffect" p14:presetBounceEnd="50000">
                                      <p:stCondLst>
                                        <p:cond delay="0"/>
                                      </p:stCondLst>
                                      <p:childTnLst>
                                        <p:animMotion origin="layout" path="M -1.03033 0.01828 L -1.23658 0.01828 " pathEditMode="relative" rAng="0" ptsTypes="AA" p14:bounceEnd="50000">
                                          <p:cBhvr>
                                            <p:cTn id="34" dur="500" fill="hold"/>
                                            <p:tgtEl>
                                              <p:spTgt spid="50"/>
                                            </p:tgtEl>
                                            <p:attrNameLst>
                                              <p:attrName>ppt_x</p:attrName>
                                              <p:attrName>ppt_y</p:attrName>
                                            </p:attrNameLst>
                                          </p:cBhvr>
                                          <p:rCtr x="-1031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fill="hold" nodeType="withEffect">
                                      <p:stCondLst>
                                        <p:cond delay="0"/>
                                      </p:stCondLst>
                                      <p:childTnLst>
                                        <p:animMotion origin="layout" path="M 1.66667E-6 -3.7037E-6 L 0.42604 -3.7037E-6 " pathEditMode="relative" rAng="0" ptsTypes="AA">
                                          <p:cBhvr>
                                            <p:cTn id="6" dur="500" fill="hold"/>
                                            <p:tgtEl>
                                              <p:spTgt spid="2"/>
                                            </p:tgtEl>
                                            <p:attrNameLst>
                                              <p:attrName>ppt_x</p:attrName>
                                              <p:attrName>ppt_y</p:attrName>
                                            </p:attrNameLst>
                                          </p:cBhvr>
                                          <p:rCtr x="21302" y="0"/>
                                        </p:animMotion>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2"/>
                                            </p:tgtEl>
                                          </p:cBhvr>
                                        </p:animEffect>
                                        <p:set>
                                          <p:cBhvr>
                                            <p:cTn id="11" dur="1" fill="hold">
                                              <p:stCondLst>
                                                <p:cond delay="499"/>
                                              </p:stCondLst>
                                            </p:cTn>
                                            <p:tgtEl>
                                              <p:spTgt spid="2"/>
                                            </p:tgtEl>
                                            <p:attrNameLst>
                                              <p:attrName>style.visibility</p:attrName>
                                            </p:attrNameLst>
                                          </p:cBhvr>
                                          <p:to>
                                            <p:strVal val="hidden"/>
                                          </p:to>
                                        </p:set>
                                      </p:childTnLst>
                                    </p:cTn>
                                  </p:par>
                                  <p:par>
                                    <p:cTn id="12" presetID="35" presetClass="path" presetSubtype="0" accel="50000" decel="50000" fill="hold" nodeType="withEffect">
                                      <p:stCondLst>
                                        <p:cond delay="0"/>
                                      </p:stCondLst>
                                      <p:childTnLst>
                                        <p:animMotion origin="layout" path="M -0.90417 -0.01157 L -1.12539 -0.0118 " pathEditMode="relative" rAng="0" ptsTypes="AA">
                                          <p:cBhvr>
                                            <p:cTn id="13" dur="500" fill="hold"/>
                                            <p:tgtEl>
                                              <p:spTgt spid="4"/>
                                            </p:tgtEl>
                                            <p:attrNameLst>
                                              <p:attrName>ppt_x</p:attrName>
                                              <p:attrName>ppt_y</p:attrName>
                                            </p:attrNameLst>
                                          </p:cBhvr>
                                          <p:rCtr x="-11068" y="-23"/>
                                        </p:animMotion>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par>
                                    <p:cTn id="19" presetID="35" presetClass="path" presetSubtype="0" accel="50000" decel="50000" fill="hold" nodeType="withEffect">
                                      <p:stCondLst>
                                        <p:cond delay="0"/>
                                      </p:stCondLst>
                                      <p:childTnLst>
                                        <p:animMotion origin="layout" path="M -0.9043 0.01829 L -1.11055 0.01829 " pathEditMode="relative" rAng="0" ptsTypes="AA">
                                          <p:cBhvr>
                                            <p:cTn id="20" dur="500" fill="hold"/>
                                            <p:tgtEl>
                                              <p:spTgt spid="44"/>
                                            </p:tgtEl>
                                            <p:attrNameLst>
                                              <p:attrName>ppt_x</p:attrName>
                                              <p:attrName>ppt_y</p:attrName>
                                            </p:attrNameLst>
                                          </p:cBhvr>
                                          <p:rCtr x="-10312" y="0"/>
                                        </p:animMotion>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44"/>
                                            </p:tgtEl>
                                          </p:cBhvr>
                                        </p:animEffect>
                                        <p:set>
                                          <p:cBhvr>
                                            <p:cTn id="25" dur="1" fill="hold">
                                              <p:stCondLst>
                                                <p:cond delay="499"/>
                                              </p:stCondLst>
                                            </p:cTn>
                                            <p:tgtEl>
                                              <p:spTgt spid="44"/>
                                            </p:tgtEl>
                                            <p:attrNameLst>
                                              <p:attrName>style.visibility</p:attrName>
                                            </p:attrNameLst>
                                          </p:cBhvr>
                                          <p:to>
                                            <p:strVal val="hidden"/>
                                          </p:to>
                                        </p:set>
                                      </p:childTnLst>
                                    </p:cTn>
                                  </p:par>
                                  <p:par>
                                    <p:cTn id="26" presetID="35" presetClass="path" presetSubtype="0" accel="50000" decel="50000" fill="hold" nodeType="withEffect">
                                      <p:stCondLst>
                                        <p:cond delay="0"/>
                                      </p:stCondLst>
                                      <p:childTnLst>
                                        <p:animMotion origin="layout" path="M -0.94843 0.04375 L -1.15468 0.04375 " pathEditMode="relative" rAng="0" ptsTypes="AA">
                                          <p:cBhvr>
                                            <p:cTn id="27" dur="500" fill="hold"/>
                                            <p:tgtEl>
                                              <p:spTgt spid="47"/>
                                            </p:tgtEl>
                                            <p:attrNameLst>
                                              <p:attrName>ppt_x</p:attrName>
                                              <p:attrName>ppt_y</p:attrName>
                                            </p:attrNameLst>
                                          </p:cBhvr>
                                          <p:rCtr x="-10312" y="0"/>
                                        </p:animMotion>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47"/>
                                            </p:tgtEl>
                                          </p:cBhvr>
                                        </p:animEffect>
                                        <p:set>
                                          <p:cBhvr>
                                            <p:cTn id="32" dur="1" fill="hold">
                                              <p:stCondLst>
                                                <p:cond delay="499"/>
                                              </p:stCondLst>
                                            </p:cTn>
                                            <p:tgtEl>
                                              <p:spTgt spid="47"/>
                                            </p:tgtEl>
                                            <p:attrNameLst>
                                              <p:attrName>style.visibility</p:attrName>
                                            </p:attrNameLst>
                                          </p:cBhvr>
                                          <p:to>
                                            <p:strVal val="hidden"/>
                                          </p:to>
                                        </p:set>
                                      </p:childTnLst>
                                    </p:cTn>
                                  </p:par>
                                  <p:par>
                                    <p:cTn id="33" presetID="35" presetClass="path" presetSubtype="0" accel="50000" decel="50000" fill="hold" nodeType="withEffect">
                                      <p:stCondLst>
                                        <p:cond delay="0"/>
                                      </p:stCondLst>
                                      <p:childTnLst>
                                        <p:animMotion origin="layout" path="M -1.03033 0.01828 L -1.23658 0.01828 " pathEditMode="relative" rAng="0" ptsTypes="AA">
                                          <p:cBhvr>
                                            <p:cTn id="34" dur="500" fill="hold"/>
                                            <p:tgtEl>
                                              <p:spTgt spid="50"/>
                                            </p:tgtEl>
                                            <p:attrNameLst>
                                              <p:attrName>ppt_x</p:attrName>
                                              <p:attrName>ppt_y</p:attrName>
                                            </p:attrNameLst>
                                          </p:cBhvr>
                                          <p:rCtr x="-1031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xmlns="" id="{365FEEA0-9D9E-4354-9ADB-42647F623AC2}"/>
              </a:ext>
            </a:extLst>
          </p:cNvPr>
          <p:cNvSpPr/>
          <p:nvPr/>
        </p:nvSpPr>
        <p:spPr>
          <a:xfrm>
            <a:off x="10111409" y="198783"/>
            <a:ext cx="2040835" cy="72886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Subtitle 2">
            <a:extLst>
              <a:ext uri="{FF2B5EF4-FFF2-40B4-BE49-F238E27FC236}">
                <a16:creationId xmlns:a16="http://schemas.microsoft.com/office/drawing/2014/main" xmlns="" id="{54BAE976-E09A-424C-B3AE-415ED8056F7F}"/>
              </a:ext>
            </a:extLst>
          </p:cNvPr>
          <p:cNvSpPr txBox="1">
            <a:spLocks/>
          </p:cNvSpPr>
          <p:nvPr/>
        </p:nvSpPr>
        <p:spPr>
          <a:xfrm>
            <a:off x="4000167" y="5829998"/>
            <a:ext cx="4191666" cy="918807"/>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en-US" sz="3600" b="1" spc="2000" dirty="0">
                <a:solidFill>
                  <a:srgbClr val="313131"/>
                </a:solidFill>
                <a:latin typeface="Kelson Sans" panose="02000500000000000000"/>
                <a:ea typeface="Lato Light" panose="020F0502020204030203" pitchFamily="34" charset="0"/>
                <a:cs typeface="Lato Light" panose="020F0502020204030203" pitchFamily="34" charset="0"/>
              </a:rPr>
              <a:t>ANALYSIS</a:t>
            </a:r>
            <a:endParaRPr lang="id-ID" sz="3600" b="1" spc="2000" dirty="0">
              <a:solidFill>
                <a:srgbClr val="313131"/>
              </a:solidFill>
              <a:latin typeface="Kelson Sans" panose="02000500000000000000"/>
              <a:ea typeface="Lato Light" panose="020F0502020204030203" pitchFamily="34" charset="0"/>
              <a:cs typeface="Lato Light" panose="020F0502020204030203" pitchFamily="34" charset="0"/>
            </a:endParaRPr>
          </a:p>
        </p:txBody>
      </p:sp>
      <p:cxnSp>
        <p:nvCxnSpPr>
          <p:cNvPr id="5" name="Straight Connector 4">
            <a:extLst>
              <a:ext uri="{FF2B5EF4-FFF2-40B4-BE49-F238E27FC236}">
                <a16:creationId xmlns:a16="http://schemas.microsoft.com/office/drawing/2014/main" xmlns="" id="{7EDCD7F3-7232-4FA5-A7A7-6FFF65CC9862}"/>
              </a:ext>
            </a:extLst>
          </p:cNvPr>
          <p:cNvCxnSpPr>
            <a:cxnSpLocks/>
          </p:cNvCxnSpPr>
          <p:nvPr/>
        </p:nvCxnSpPr>
        <p:spPr>
          <a:xfrm>
            <a:off x="6109864" y="835498"/>
            <a:ext cx="0" cy="4900280"/>
          </a:xfrm>
          <a:prstGeom prst="line">
            <a:avLst/>
          </a:prstGeom>
          <a:ln>
            <a:solidFill>
              <a:srgbClr val="0D0D0D">
                <a:alpha val="85098"/>
              </a:srgbClr>
            </a:solidFill>
          </a:ln>
        </p:spPr>
        <p:style>
          <a:lnRef idx="1">
            <a:schemeClr val="accent1"/>
          </a:lnRef>
          <a:fillRef idx="0">
            <a:schemeClr val="accent1"/>
          </a:fillRef>
          <a:effectRef idx="0">
            <a:schemeClr val="accent1"/>
          </a:effectRef>
          <a:fontRef idx="minor">
            <a:schemeClr val="tx1"/>
          </a:fontRef>
        </p:style>
      </p:cxnSp>
      <p:sp>
        <p:nvSpPr>
          <p:cNvPr id="40" name="Subtitle 2">
            <a:extLst>
              <a:ext uri="{FF2B5EF4-FFF2-40B4-BE49-F238E27FC236}">
                <a16:creationId xmlns:a16="http://schemas.microsoft.com/office/drawing/2014/main" xmlns="" id="{36C12F57-38D7-47E8-A412-616DF7040EC9}"/>
              </a:ext>
            </a:extLst>
          </p:cNvPr>
          <p:cNvSpPr txBox="1">
            <a:spLocks/>
          </p:cNvSpPr>
          <p:nvPr/>
        </p:nvSpPr>
        <p:spPr>
          <a:xfrm>
            <a:off x="1244709" y="405059"/>
            <a:ext cx="4472455" cy="43043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spc="300" dirty="0">
                <a:solidFill>
                  <a:srgbClr val="B28A63"/>
                </a:solidFill>
                <a:latin typeface="Kelson Sans" panose="02000500000000000000" pitchFamily="50" charset="0"/>
                <a:ea typeface="Lato" panose="020F0502020204030203" pitchFamily="34" charset="0"/>
                <a:cs typeface="Lato" panose="020F0502020204030203" pitchFamily="34" charset="0"/>
              </a:rPr>
              <a:t>ANALISIS PERMASALAHAN</a:t>
            </a:r>
            <a:endParaRPr lang="id-ID" sz="2400" b="1" spc="300" dirty="0">
              <a:solidFill>
                <a:srgbClr val="B28A63"/>
              </a:solidFill>
              <a:latin typeface="Kelson Sans" panose="02000500000000000000" pitchFamily="50" charset="0"/>
              <a:ea typeface="Lato" panose="020F0502020204030203" pitchFamily="34" charset="0"/>
              <a:cs typeface="Lato" panose="020F0502020204030203" pitchFamily="34" charset="0"/>
            </a:endParaRPr>
          </a:p>
        </p:txBody>
      </p:sp>
      <p:sp>
        <p:nvSpPr>
          <p:cNvPr id="41" name="Subtitle 2">
            <a:extLst>
              <a:ext uri="{FF2B5EF4-FFF2-40B4-BE49-F238E27FC236}">
                <a16:creationId xmlns:a16="http://schemas.microsoft.com/office/drawing/2014/main" xmlns="" id="{9E860C43-FEE0-4956-B1BE-261955F7E95F}"/>
              </a:ext>
            </a:extLst>
          </p:cNvPr>
          <p:cNvSpPr txBox="1">
            <a:spLocks/>
          </p:cNvSpPr>
          <p:nvPr/>
        </p:nvSpPr>
        <p:spPr>
          <a:xfrm>
            <a:off x="6922615" y="414094"/>
            <a:ext cx="4472455" cy="43043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spc="300" dirty="0">
                <a:solidFill>
                  <a:schemeClr val="bg1">
                    <a:lumMod val="65000"/>
                  </a:schemeClr>
                </a:solidFill>
                <a:latin typeface="Kelson Sans" panose="02000500000000000000" pitchFamily="50" charset="0"/>
                <a:ea typeface="Lato" panose="020F0502020204030203" pitchFamily="34" charset="0"/>
                <a:cs typeface="Lato" panose="020F0502020204030203" pitchFamily="34" charset="0"/>
              </a:rPr>
              <a:t>ANALISIS KEBUTUHAN</a:t>
            </a:r>
            <a:endParaRPr lang="id-ID" sz="2400" b="1" spc="300" dirty="0">
              <a:solidFill>
                <a:schemeClr val="bg1">
                  <a:lumMod val="65000"/>
                </a:schemeClr>
              </a:solidFill>
              <a:latin typeface="Kelson Sans" panose="02000500000000000000" pitchFamily="50" charset="0"/>
              <a:ea typeface="Lato" panose="020F0502020204030203" pitchFamily="34" charset="0"/>
              <a:cs typeface="Lato" panose="020F0502020204030203" pitchFamily="34" charset="0"/>
            </a:endParaRPr>
          </a:p>
        </p:txBody>
      </p:sp>
      <p:grpSp>
        <p:nvGrpSpPr>
          <p:cNvPr id="85" name="Group 84">
            <a:extLst>
              <a:ext uri="{FF2B5EF4-FFF2-40B4-BE49-F238E27FC236}">
                <a16:creationId xmlns:a16="http://schemas.microsoft.com/office/drawing/2014/main" xmlns="" id="{F82816DC-1524-4FAE-B96B-D6C7004BEC2F}"/>
              </a:ext>
            </a:extLst>
          </p:cNvPr>
          <p:cNvGrpSpPr/>
          <p:nvPr/>
        </p:nvGrpSpPr>
        <p:grpSpPr>
          <a:xfrm>
            <a:off x="395830" y="1146910"/>
            <a:ext cx="5390411" cy="4564180"/>
            <a:chOff x="132586" y="1146910"/>
            <a:chExt cx="5390411" cy="4564180"/>
          </a:xfrm>
        </p:grpSpPr>
        <p:sp>
          <p:nvSpPr>
            <p:cNvPr id="51" name="Rectangle 50">
              <a:extLst>
                <a:ext uri="{FF2B5EF4-FFF2-40B4-BE49-F238E27FC236}">
                  <a16:creationId xmlns:a16="http://schemas.microsoft.com/office/drawing/2014/main" xmlns="" id="{F88251E0-70CA-49CC-BDB7-274CE721F871}"/>
                </a:ext>
              </a:extLst>
            </p:cNvPr>
            <p:cNvSpPr/>
            <p:nvPr/>
          </p:nvSpPr>
          <p:spPr>
            <a:xfrm>
              <a:off x="1092437" y="1707241"/>
              <a:ext cx="4430560" cy="620467"/>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ko-KR" sz="1600" dirty="0" err="1">
                  <a:solidFill>
                    <a:srgbClr val="313131"/>
                  </a:solidFill>
                  <a:latin typeface="Kelson Sans" panose="02000500000000000000"/>
                  <a:cs typeface="Arial" pitchFamily="34" charset="0"/>
                </a:rPr>
                <a:t>Belum</a:t>
              </a:r>
              <a:r>
                <a:rPr lang="en-US" altLang="ko-KR" sz="1600" dirty="0">
                  <a:solidFill>
                    <a:srgbClr val="313131"/>
                  </a:solidFill>
                  <a:latin typeface="Kelson Sans" panose="02000500000000000000"/>
                  <a:cs typeface="Arial" pitchFamily="34" charset="0"/>
                </a:rPr>
                <a:t> </a:t>
              </a:r>
              <a:r>
                <a:rPr lang="en-US" altLang="ko-KR" sz="1600" dirty="0" err="1">
                  <a:solidFill>
                    <a:srgbClr val="313131"/>
                  </a:solidFill>
                  <a:latin typeface="Kelson Sans" panose="02000500000000000000"/>
                  <a:cs typeface="Arial" pitchFamily="34" charset="0"/>
                </a:rPr>
                <a:t>adanya</a:t>
              </a:r>
              <a:r>
                <a:rPr lang="en-US" altLang="ko-KR" sz="1600" dirty="0">
                  <a:solidFill>
                    <a:srgbClr val="313131"/>
                  </a:solidFill>
                  <a:latin typeface="Kelson Sans" panose="02000500000000000000"/>
                  <a:cs typeface="Arial" pitchFamily="34" charset="0"/>
                </a:rPr>
                <a:t> </a:t>
              </a:r>
              <a:r>
                <a:rPr lang="en-US" altLang="ko-KR" sz="1600" dirty="0" err="1">
                  <a:solidFill>
                    <a:srgbClr val="313131"/>
                  </a:solidFill>
                  <a:latin typeface="Kelson Sans" panose="02000500000000000000"/>
                  <a:cs typeface="Arial" pitchFamily="34" charset="0"/>
                </a:rPr>
                <a:t>pengembangan</a:t>
              </a:r>
              <a:r>
                <a:rPr lang="en-US" altLang="ko-KR" sz="1600" dirty="0">
                  <a:solidFill>
                    <a:srgbClr val="313131"/>
                  </a:solidFill>
                  <a:latin typeface="Kelson Sans" panose="02000500000000000000"/>
                  <a:cs typeface="Arial" pitchFamily="34" charset="0"/>
                </a:rPr>
                <a:t> </a:t>
              </a:r>
              <a:r>
                <a:rPr lang="en-US" altLang="ko-KR" sz="1600" dirty="0" err="1">
                  <a:solidFill>
                    <a:srgbClr val="313131"/>
                  </a:solidFill>
                  <a:latin typeface="Kelson Sans" panose="02000500000000000000"/>
                  <a:cs typeface="Arial" pitchFamily="34" charset="0"/>
                </a:rPr>
                <a:t>sistem</a:t>
              </a:r>
              <a:r>
                <a:rPr lang="en-US" altLang="ko-KR" sz="1600" dirty="0">
                  <a:solidFill>
                    <a:srgbClr val="313131"/>
                  </a:solidFill>
                  <a:latin typeface="Kelson Sans" panose="02000500000000000000"/>
                  <a:cs typeface="Arial" pitchFamily="34" charset="0"/>
                </a:rPr>
                <a:t> </a:t>
              </a:r>
              <a:r>
                <a:rPr lang="en-US" altLang="ko-KR" sz="1600" dirty="0" err="1">
                  <a:solidFill>
                    <a:srgbClr val="313131"/>
                  </a:solidFill>
                  <a:latin typeface="Kelson Sans" panose="02000500000000000000"/>
                  <a:cs typeface="Arial" pitchFamily="34" charset="0"/>
                </a:rPr>
                <a:t>informasi</a:t>
              </a:r>
              <a:r>
                <a:rPr lang="en-US" altLang="ko-KR" sz="1600" dirty="0">
                  <a:solidFill>
                    <a:srgbClr val="313131"/>
                  </a:solidFill>
                  <a:latin typeface="Kelson Sans" panose="02000500000000000000"/>
                  <a:cs typeface="Arial" pitchFamily="34" charset="0"/>
                </a:rPr>
                <a:t>  Point Of Sale.</a:t>
              </a:r>
            </a:p>
          </p:txBody>
        </p:sp>
        <p:sp>
          <p:nvSpPr>
            <p:cNvPr id="52" name="Rectangle 51">
              <a:extLst>
                <a:ext uri="{FF2B5EF4-FFF2-40B4-BE49-F238E27FC236}">
                  <a16:creationId xmlns:a16="http://schemas.microsoft.com/office/drawing/2014/main" xmlns="" id="{CB78B024-8032-48CF-AAA7-F8DDBAC010EE}"/>
                </a:ext>
              </a:extLst>
            </p:cNvPr>
            <p:cNvSpPr/>
            <p:nvPr/>
          </p:nvSpPr>
          <p:spPr>
            <a:xfrm>
              <a:off x="1092437" y="3137537"/>
              <a:ext cx="4430559" cy="1128118"/>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US" altLang="ko-KR" sz="1600" dirty="0" err="1">
                  <a:solidFill>
                    <a:srgbClr val="313131"/>
                  </a:solidFill>
                  <a:latin typeface="Kelson Sans" panose="02000500000000000000"/>
                  <a:cs typeface="Arial" pitchFamily="34" charset="0"/>
                </a:rPr>
                <a:t>Penyusunan</a:t>
              </a:r>
              <a:r>
                <a:rPr lang="en-US" altLang="ko-KR" sz="1600" dirty="0">
                  <a:solidFill>
                    <a:srgbClr val="313131"/>
                  </a:solidFill>
                  <a:latin typeface="Kelson Sans" panose="02000500000000000000"/>
                  <a:cs typeface="Arial" pitchFamily="34" charset="0"/>
                </a:rPr>
                <a:t> </a:t>
              </a:r>
              <a:r>
                <a:rPr lang="en-US" altLang="ko-KR" sz="1600" dirty="0" err="1">
                  <a:solidFill>
                    <a:srgbClr val="313131"/>
                  </a:solidFill>
                  <a:latin typeface="Kelson Sans" panose="02000500000000000000"/>
                  <a:cs typeface="Arial" pitchFamily="34" charset="0"/>
                </a:rPr>
                <a:t>laporan</a:t>
              </a:r>
              <a:r>
                <a:rPr lang="en-US" altLang="ko-KR" sz="1600" dirty="0">
                  <a:solidFill>
                    <a:srgbClr val="313131"/>
                  </a:solidFill>
                  <a:latin typeface="Kelson Sans" panose="02000500000000000000"/>
                  <a:cs typeface="Arial" pitchFamily="34" charset="0"/>
                </a:rPr>
                <a:t> </a:t>
              </a:r>
              <a:r>
                <a:rPr lang="en-US" altLang="ko-KR" sz="1600" dirty="0" err="1">
                  <a:solidFill>
                    <a:srgbClr val="313131"/>
                  </a:solidFill>
                  <a:latin typeface="Kelson Sans" panose="02000500000000000000"/>
                  <a:cs typeface="Arial" pitchFamily="34" charset="0"/>
                </a:rPr>
                <a:t>membutuhkan</a:t>
              </a:r>
              <a:r>
                <a:rPr lang="en-US" altLang="ko-KR" sz="1600" dirty="0">
                  <a:solidFill>
                    <a:srgbClr val="313131"/>
                  </a:solidFill>
                  <a:latin typeface="Kelson Sans" panose="02000500000000000000"/>
                  <a:cs typeface="Arial" pitchFamily="34" charset="0"/>
                </a:rPr>
                <a:t> </a:t>
              </a:r>
              <a:r>
                <a:rPr lang="en-US" altLang="ko-KR" sz="1600" dirty="0" err="1">
                  <a:solidFill>
                    <a:srgbClr val="313131"/>
                  </a:solidFill>
                  <a:latin typeface="Kelson Sans" panose="02000500000000000000"/>
                  <a:cs typeface="Arial" pitchFamily="34" charset="0"/>
                </a:rPr>
                <a:t>waktu</a:t>
              </a:r>
              <a:r>
                <a:rPr lang="en-US" altLang="ko-KR" sz="1600" dirty="0">
                  <a:solidFill>
                    <a:srgbClr val="313131"/>
                  </a:solidFill>
                  <a:latin typeface="Kelson Sans" panose="02000500000000000000"/>
                  <a:cs typeface="Arial" pitchFamily="34" charset="0"/>
                </a:rPr>
                <a:t> yang lama </a:t>
              </a:r>
              <a:r>
                <a:rPr lang="en-US" altLang="ko-KR" sz="1600" dirty="0" err="1">
                  <a:solidFill>
                    <a:srgbClr val="313131"/>
                  </a:solidFill>
                  <a:latin typeface="Kelson Sans" panose="02000500000000000000"/>
                  <a:cs typeface="Arial" pitchFamily="34" charset="0"/>
                </a:rPr>
                <a:t>karena</a:t>
              </a:r>
              <a:r>
                <a:rPr lang="en-US" altLang="ko-KR" sz="1600" dirty="0">
                  <a:solidFill>
                    <a:srgbClr val="313131"/>
                  </a:solidFill>
                  <a:latin typeface="Kelson Sans" panose="02000500000000000000"/>
                  <a:cs typeface="Arial" pitchFamily="34" charset="0"/>
                </a:rPr>
                <a:t> proses </a:t>
              </a:r>
              <a:r>
                <a:rPr lang="en-US" altLang="ko-KR" sz="1600" dirty="0" err="1">
                  <a:solidFill>
                    <a:srgbClr val="313131"/>
                  </a:solidFill>
                  <a:latin typeface="Kelson Sans" panose="02000500000000000000"/>
                  <a:cs typeface="Arial" pitchFamily="34" charset="0"/>
                </a:rPr>
                <a:t>merekap</a:t>
              </a:r>
              <a:r>
                <a:rPr lang="en-US" altLang="ko-KR" sz="1600" dirty="0">
                  <a:solidFill>
                    <a:srgbClr val="313131"/>
                  </a:solidFill>
                  <a:latin typeface="Kelson Sans" panose="02000500000000000000"/>
                  <a:cs typeface="Arial" pitchFamily="34" charset="0"/>
                </a:rPr>
                <a:t> data </a:t>
              </a:r>
              <a:r>
                <a:rPr lang="en-US" altLang="ko-KR" sz="1600" dirty="0" err="1">
                  <a:solidFill>
                    <a:srgbClr val="313131"/>
                  </a:solidFill>
                  <a:latin typeface="Kelson Sans" panose="02000500000000000000"/>
                  <a:cs typeface="Arial" pitchFamily="34" charset="0"/>
                </a:rPr>
                <a:t>harus</a:t>
              </a:r>
              <a:r>
                <a:rPr lang="en-US" altLang="ko-KR" sz="1600" dirty="0">
                  <a:solidFill>
                    <a:srgbClr val="313131"/>
                  </a:solidFill>
                  <a:latin typeface="Kelson Sans" panose="02000500000000000000"/>
                  <a:cs typeface="Arial" pitchFamily="34" charset="0"/>
                </a:rPr>
                <a:t> </a:t>
              </a:r>
              <a:r>
                <a:rPr lang="en-US" altLang="ko-KR" sz="1600" dirty="0" err="1">
                  <a:solidFill>
                    <a:srgbClr val="313131"/>
                  </a:solidFill>
                  <a:latin typeface="Kelson Sans" panose="02000500000000000000"/>
                  <a:cs typeface="Arial" pitchFamily="34" charset="0"/>
                </a:rPr>
                <a:t>mengecek</a:t>
              </a:r>
              <a:r>
                <a:rPr lang="en-US" altLang="ko-KR" sz="1600" dirty="0">
                  <a:solidFill>
                    <a:srgbClr val="313131"/>
                  </a:solidFill>
                  <a:latin typeface="Kelson Sans" panose="02000500000000000000"/>
                  <a:cs typeface="Arial" pitchFamily="34" charset="0"/>
                </a:rPr>
                <a:t> dan </a:t>
              </a:r>
              <a:r>
                <a:rPr lang="en-US" altLang="ko-KR" sz="1600" dirty="0" err="1">
                  <a:solidFill>
                    <a:srgbClr val="313131"/>
                  </a:solidFill>
                  <a:latin typeface="Kelson Sans" panose="02000500000000000000"/>
                  <a:cs typeface="Arial" pitchFamily="34" charset="0"/>
                </a:rPr>
                <a:t>menyalin</a:t>
              </a:r>
              <a:r>
                <a:rPr lang="en-US" altLang="ko-KR" sz="1600" dirty="0">
                  <a:solidFill>
                    <a:srgbClr val="313131"/>
                  </a:solidFill>
                  <a:latin typeface="Kelson Sans" panose="02000500000000000000"/>
                  <a:cs typeface="Arial" pitchFamily="34" charset="0"/>
                </a:rPr>
                <a:t> </a:t>
              </a:r>
              <a:r>
                <a:rPr lang="en-US" altLang="ko-KR" sz="1600" dirty="0" err="1">
                  <a:solidFill>
                    <a:srgbClr val="313131"/>
                  </a:solidFill>
                  <a:latin typeface="Kelson Sans" panose="02000500000000000000"/>
                  <a:cs typeface="Arial" pitchFamily="34" charset="0"/>
                </a:rPr>
                <a:t>kembali</a:t>
              </a:r>
              <a:r>
                <a:rPr lang="en-US" altLang="ko-KR" sz="1600" dirty="0">
                  <a:solidFill>
                    <a:srgbClr val="313131"/>
                  </a:solidFill>
                  <a:latin typeface="Kelson Sans" panose="02000500000000000000"/>
                  <a:cs typeface="Arial" pitchFamily="34" charset="0"/>
                </a:rPr>
                <a:t> </a:t>
              </a:r>
              <a:r>
                <a:rPr lang="en-US" altLang="ko-KR" sz="1600" dirty="0" err="1">
                  <a:solidFill>
                    <a:srgbClr val="313131"/>
                  </a:solidFill>
                  <a:latin typeface="Kelson Sans" panose="02000500000000000000"/>
                  <a:cs typeface="Arial" pitchFamily="34" charset="0"/>
                </a:rPr>
                <a:t>dari</a:t>
              </a:r>
              <a:r>
                <a:rPr lang="en-US" altLang="ko-KR" sz="1600" dirty="0">
                  <a:solidFill>
                    <a:srgbClr val="313131"/>
                  </a:solidFill>
                  <a:latin typeface="Kelson Sans" panose="02000500000000000000"/>
                  <a:cs typeface="Arial" pitchFamily="34" charset="0"/>
                </a:rPr>
                <a:t> nota manual.</a:t>
              </a:r>
            </a:p>
          </p:txBody>
        </p:sp>
        <p:sp>
          <p:nvSpPr>
            <p:cNvPr id="53" name="Rectangle 52">
              <a:extLst>
                <a:ext uri="{FF2B5EF4-FFF2-40B4-BE49-F238E27FC236}">
                  <a16:creationId xmlns:a16="http://schemas.microsoft.com/office/drawing/2014/main" xmlns="" id="{6B12B472-1D31-4265-A2EC-CB532AF93629}"/>
                </a:ext>
              </a:extLst>
            </p:cNvPr>
            <p:cNvSpPr/>
            <p:nvPr/>
          </p:nvSpPr>
          <p:spPr>
            <a:xfrm>
              <a:off x="132586" y="1146910"/>
              <a:ext cx="1255269" cy="39210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1600" dirty="0">
                  <a:ln w="0"/>
                  <a:solidFill>
                    <a:schemeClr val="tx1"/>
                  </a:solidFill>
                  <a:effectLst>
                    <a:outerShdw blurRad="38100" dist="19050" dir="2700000" algn="tl" rotWithShape="0">
                      <a:schemeClr val="dk1">
                        <a:alpha val="40000"/>
                      </a:schemeClr>
                    </a:outerShdw>
                  </a:effectLst>
                  <a:cs typeface="Arial" pitchFamily="34" charset="0"/>
                </a:rPr>
                <a:t>SISTEM</a:t>
              </a:r>
            </a:p>
          </p:txBody>
        </p:sp>
        <p:sp>
          <p:nvSpPr>
            <p:cNvPr id="54" name="Rectangle 53">
              <a:extLst>
                <a:ext uri="{FF2B5EF4-FFF2-40B4-BE49-F238E27FC236}">
                  <a16:creationId xmlns:a16="http://schemas.microsoft.com/office/drawing/2014/main" xmlns="" id="{B5958D23-B52C-4CDC-9A54-428B86A22BED}"/>
                </a:ext>
              </a:extLst>
            </p:cNvPr>
            <p:cNvSpPr/>
            <p:nvPr/>
          </p:nvSpPr>
          <p:spPr>
            <a:xfrm>
              <a:off x="135531" y="2593352"/>
              <a:ext cx="2504665" cy="39210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1600" dirty="0">
                  <a:ln w="0"/>
                  <a:solidFill>
                    <a:schemeClr val="tx1"/>
                  </a:solidFill>
                  <a:effectLst>
                    <a:outerShdw blurRad="38100" dist="19050" dir="2700000" algn="tl" rotWithShape="0">
                      <a:schemeClr val="dk1">
                        <a:alpha val="40000"/>
                      </a:schemeClr>
                    </a:outerShdw>
                  </a:effectLst>
                  <a:cs typeface="Arial" pitchFamily="34" charset="0"/>
                </a:rPr>
                <a:t>PENYUSUNAN LAPORAN</a:t>
              </a:r>
            </a:p>
          </p:txBody>
        </p:sp>
        <p:sp>
          <p:nvSpPr>
            <p:cNvPr id="55" name="Rectangle 54">
              <a:extLst>
                <a:ext uri="{FF2B5EF4-FFF2-40B4-BE49-F238E27FC236}">
                  <a16:creationId xmlns:a16="http://schemas.microsoft.com/office/drawing/2014/main" xmlns="" id="{00B0068C-4B19-447E-8515-E35D239A1C28}"/>
                </a:ext>
              </a:extLst>
            </p:cNvPr>
            <p:cNvSpPr/>
            <p:nvPr/>
          </p:nvSpPr>
          <p:spPr>
            <a:xfrm>
              <a:off x="135532" y="4543022"/>
              <a:ext cx="1845668" cy="346513"/>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1600" dirty="0">
                  <a:ln w="0"/>
                  <a:solidFill>
                    <a:schemeClr val="tx1"/>
                  </a:solidFill>
                  <a:effectLst>
                    <a:outerShdw blurRad="38100" dist="19050" dir="2700000" algn="tl" rotWithShape="0">
                      <a:schemeClr val="dk1">
                        <a:alpha val="40000"/>
                      </a:schemeClr>
                    </a:outerShdw>
                  </a:effectLst>
                  <a:cs typeface="Arial" pitchFamily="34" charset="0"/>
                </a:rPr>
                <a:t>ALUR TRANSAKSI</a:t>
              </a:r>
            </a:p>
          </p:txBody>
        </p:sp>
        <p:sp>
          <p:nvSpPr>
            <p:cNvPr id="56" name="Rectangle 55">
              <a:extLst>
                <a:ext uri="{FF2B5EF4-FFF2-40B4-BE49-F238E27FC236}">
                  <a16:creationId xmlns:a16="http://schemas.microsoft.com/office/drawing/2014/main" xmlns="" id="{BCC00771-592F-4F83-B979-0F9B718F690A}"/>
                </a:ext>
              </a:extLst>
            </p:cNvPr>
            <p:cNvSpPr/>
            <p:nvPr/>
          </p:nvSpPr>
          <p:spPr>
            <a:xfrm>
              <a:off x="1115735" y="5090623"/>
              <a:ext cx="4407262" cy="620467"/>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ko-KR" sz="1600" dirty="0" err="1">
                  <a:solidFill>
                    <a:srgbClr val="313131"/>
                  </a:solidFill>
                  <a:latin typeface="Kelson Sans" panose="02000500000000000000"/>
                  <a:cs typeface="Arial" pitchFamily="34" charset="0"/>
                </a:rPr>
                <a:t>Belum</a:t>
              </a:r>
              <a:r>
                <a:rPr lang="en-US" altLang="ko-KR" sz="1600" dirty="0">
                  <a:solidFill>
                    <a:srgbClr val="313131"/>
                  </a:solidFill>
                  <a:latin typeface="Kelson Sans" panose="02000500000000000000"/>
                  <a:cs typeface="Arial" pitchFamily="34" charset="0"/>
                </a:rPr>
                <a:t> </a:t>
              </a:r>
              <a:r>
                <a:rPr lang="en-US" altLang="ko-KR" sz="1600" dirty="0" err="1">
                  <a:solidFill>
                    <a:srgbClr val="313131"/>
                  </a:solidFill>
                  <a:latin typeface="Kelson Sans" panose="02000500000000000000"/>
                  <a:cs typeface="Arial" pitchFamily="34" charset="0"/>
                </a:rPr>
                <a:t>adanya</a:t>
              </a:r>
              <a:r>
                <a:rPr lang="en-US" altLang="ko-KR" sz="1600" dirty="0">
                  <a:solidFill>
                    <a:srgbClr val="313131"/>
                  </a:solidFill>
                  <a:latin typeface="Kelson Sans" panose="02000500000000000000"/>
                  <a:cs typeface="Arial" pitchFamily="34" charset="0"/>
                </a:rPr>
                <a:t> </a:t>
              </a:r>
              <a:r>
                <a:rPr lang="en-US" altLang="ko-KR" sz="1600" dirty="0" err="1">
                  <a:solidFill>
                    <a:srgbClr val="313131"/>
                  </a:solidFill>
                  <a:latin typeface="Kelson Sans" panose="02000500000000000000"/>
                  <a:cs typeface="Arial" pitchFamily="34" charset="0"/>
                </a:rPr>
                <a:t>alur</a:t>
              </a:r>
              <a:r>
                <a:rPr lang="en-US" altLang="ko-KR" sz="1600" dirty="0">
                  <a:solidFill>
                    <a:srgbClr val="313131"/>
                  </a:solidFill>
                  <a:latin typeface="Kelson Sans" panose="02000500000000000000"/>
                  <a:cs typeface="Arial" pitchFamily="34" charset="0"/>
                </a:rPr>
                <a:t> </a:t>
              </a:r>
              <a:r>
                <a:rPr lang="en-US" altLang="ko-KR" sz="1600" dirty="0" err="1">
                  <a:solidFill>
                    <a:srgbClr val="313131"/>
                  </a:solidFill>
                  <a:latin typeface="Kelson Sans" panose="02000500000000000000"/>
                  <a:cs typeface="Arial" pitchFamily="34" charset="0"/>
                </a:rPr>
                <a:t>pembayaran</a:t>
              </a:r>
              <a:r>
                <a:rPr lang="en-US" altLang="ko-KR" sz="1600" dirty="0">
                  <a:solidFill>
                    <a:srgbClr val="313131"/>
                  </a:solidFill>
                  <a:latin typeface="Kelson Sans" panose="02000500000000000000"/>
                  <a:cs typeface="Arial" pitchFamily="34" charset="0"/>
                </a:rPr>
                <a:t> yang </a:t>
              </a:r>
              <a:r>
                <a:rPr lang="en-US" altLang="ko-KR" sz="1600" dirty="0" err="1">
                  <a:solidFill>
                    <a:srgbClr val="313131"/>
                  </a:solidFill>
                  <a:latin typeface="Kelson Sans" panose="02000500000000000000"/>
                  <a:cs typeface="Arial" pitchFamily="34" charset="0"/>
                </a:rPr>
                <a:t>tetap</a:t>
              </a:r>
              <a:r>
                <a:rPr lang="en-US" altLang="ko-KR" sz="1600" dirty="0">
                  <a:solidFill>
                    <a:srgbClr val="313131"/>
                  </a:solidFill>
                  <a:latin typeface="Kelson Sans" panose="02000500000000000000"/>
                  <a:cs typeface="Arial" pitchFamily="34" charset="0"/>
                </a:rPr>
                <a:t>.</a:t>
              </a:r>
            </a:p>
          </p:txBody>
        </p:sp>
        <p:cxnSp>
          <p:nvCxnSpPr>
            <p:cNvPr id="57" name="Connector: Elbow 56">
              <a:extLst>
                <a:ext uri="{FF2B5EF4-FFF2-40B4-BE49-F238E27FC236}">
                  <a16:creationId xmlns:a16="http://schemas.microsoft.com/office/drawing/2014/main" xmlns="" id="{86B14FEA-3D6A-4721-B96F-43A8F7B7A8FA}"/>
                </a:ext>
              </a:extLst>
            </p:cNvPr>
            <p:cNvCxnSpPr>
              <a:cxnSpLocks/>
              <a:endCxn id="51" idx="1"/>
            </p:cNvCxnSpPr>
            <p:nvPr/>
          </p:nvCxnSpPr>
          <p:spPr>
            <a:xfrm>
              <a:off x="581891" y="1546734"/>
              <a:ext cx="510546" cy="470741"/>
            </a:xfrm>
            <a:prstGeom prst="bentConnector3">
              <a:avLst>
                <a:gd name="adj1" fmla="val 3867"/>
              </a:avLst>
            </a:prstGeom>
            <a:ln w="28575">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xmlns="" id="{52A4D781-BED9-4285-9BA2-0D553649789B}"/>
                </a:ext>
              </a:extLst>
            </p:cNvPr>
            <p:cNvCxnSpPr>
              <a:cxnSpLocks/>
              <a:endCxn id="52" idx="1"/>
            </p:cNvCxnSpPr>
            <p:nvPr/>
          </p:nvCxnSpPr>
          <p:spPr>
            <a:xfrm rot="16200000" flipH="1">
              <a:off x="485860" y="3095019"/>
              <a:ext cx="702608" cy="510545"/>
            </a:xfrm>
            <a:prstGeom prst="bentConnector2">
              <a:avLst/>
            </a:prstGeom>
            <a:ln w="28575">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xmlns="" id="{B368DE36-BA10-468C-B1DB-760262CD9269}"/>
                </a:ext>
              </a:extLst>
            </p:cNvPr>
            <p:cNvCxnSpPr>
              <a:cxnSpLocks/>
            </p:cNvCxnSpPr>
            <p:nvPr/>
          </p:nvCxnSpPr>
          <p:spPr>
            <a:xfrm>
              <a:off x="625330" y="4927130"/>
              <a:ext cx="510546" cy="470741"/>
            </a:xfrm>
            <a:prstGeom prst="bentConnector3">
              <a:avLst>
                <a:gd name="adj1" fmla="val 3867"/>
              </a:avLst>
            </a:prstGeom>
            <a:ln w="28575">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87" name="Rectangle 86">
            <a:extLst>
              <a:ext uri="{FF2B5EF4-FFF2-40B4-BE49-F238E27FC236}">
                <a16:creationId xmlns:a16="http://schemas.microsoft.com/office/drawing/2014/main" xmlns="" id="{672B0E7B-19C1-465B-BA21-5D456DCAE515}"/>
              </a:ext>
            </a:extLst>
          </p:cNvPr>
          <p:cNvSpPr/>
          <p:nvPr/>
        </p:nvSpPr>
        <p:spPr>
          <a:xfrm flipH="1">
            <a:off x="6427116" y="1690369"/>
            <a:ext cx="4430560" cy="620467"/>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ko-KR" sz="1600" dirty="0" err="1">
                <a:solidFill>
                  <a:srgbClr val="313131"/>
                </a:solidFill>
                <a:latin typeface="Kelson Sans" panose="02000500000000000000"/>
                <a:cs typeface="Arial" pitchFamily="34" charset="0"/>
              </a:rPr>
              <a:t>Membutuhkan</a:t>
            </a:r>
            <a:r>
              <a:rPr lang="en-US" altLang="ko-KR" sz="1600" dirty="0">
                <a:solidFill>
                  <a:srgbClr val="313131"/>
                </a:solidFill>
                <a:latin typeface="Kelson Sans" panose="02000500000000000000"/>
                <a:cs typeface="Arial" pitchFamily="34" charset="0"/>
              </a:rPr>
              <a:t> </a:t>
            </a:r>
            <a:r>
              <a:rPr lang="en-US" altLang="ko-KR" sz="1600" dirty="0" err="1">
                <a:solidFill>
                  <a:srgbClr val="313131"/>
                </a:solidFill>
                <a:latin typeface="Kelson Sans" panose="02000500000000000000"/>
                <a:cs typeface="Arial" pitchFamily="34" charset="0"/>
              </a:rPr>
              <a:t>alur</a:t>
            </a:r>
            <a:r>
              <a:rPr lang="en-US" altLang="ko-KR" sz="1600" dirty="0">
                <a:solidFill>
                  <a:srgbClr val="313131"/>
                </a:solidFill>
                <a:latin typeface="Kelson Sans" panose="02000500000000000000"/>
                <a:cs typeface="Arial" pitchFamily="34" charset="0"/>
              </a:rPr>
              <a:t> </a:t>
            </a:r>
            <a:r>
              <a:rPr lang="en-US" altLang="ko-KR" sz="1600" dirty="0" err="1">
                <a:solidFill>
                  <a:srgbClr val="313131"/>
                </a:solidFill>
                <a:latin typeface="Kelson Sans" panose="02000500000000000000"/>
                <a:cs typeface="Arial" pitchFamily="34" charset="0"/>
              </a:rPr>
              <a:t>transaksi</a:t>
            </a:r>
            <a:r>
              <a:rPr lang="en-US" altLang="ko-KR" sz="1600" dirty="0">
                <a:solidFill>
                  <a:srgbClr val="313131"/>
                </a:solidFill>
                <a:latin typeface="Kelson Sans" panose="02000500000000000000"/>
                <a:cs typeface="Arial" pitchFamily="34" charset="0"/>
              </a:rPr>
              <a:t> yang </a:t>
            </a:r>
            <a:r>
              <a:rPr lang="en-US" altLang="ko-KR" sz="1600" dirty="0" err="1">
                <a:solidFill>
                  <a:srgbClr val="313131"/>
                </a:solidFill>
                <a:latin typeface="Kelson Sans" panose="02000500000000000000"/>
                <a:cs typeface="Arial" pitchFamily="34" charset="0"/>
              </a:rPr>
              <a:t>tetap</a:t>
            </a:r>
            <a:r>
              <a:rPr lang="en-US" altLang="ko-KR" sz="1600" dirty="0">
                <a:solidFill>
                  <a:srgbClr val="313131"/>
                </a:solidFill>
                <a:latin typeface="Kelson Sans" panose="02000500000000000000"/>
                <a:cs typeface="Arial" pitchFamily="34" charset="0"/>
              </a:rPr>
              <a:t>.</a:t>
            </a:r>
          </a:p>
        </p:txBody>
      </p:sp>
      <p:sp>
        <p:nvSpPr>
          <p:cNvPr id="88" name="Rectangle 87">
            <a:extLst>
              <a:ext uri="{FF2B5EF4-FFF2-40B4-BE49-F238E27FC236}">
                <a16:creationId xmlns:a16="http://schemas.microsoft.com/office/drawing/2014/main" xmlns="" id="{458587C8-ECF8-4358-9CF7-F3508FBC1FF5}"/>
              </a:ext>
            </a:extLst>
          </p:cNvPr>
          <p:cNvSpPr/>
          <p:nvPr/>
        </p:nvSpPr>
        <p:spPr>
          <a:xfrm flipH="1">
            <a:off x="6427117" y="3120665"/>
            <a:ext cx="4430559" cy="1128118"/>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US" altLang="ko-KR" sz="1600" dirty="0" err="1">
                <a:solidFill>
                  <a:srgbClr val="313131"/>
                </a:solidFill>
                <a:latin typeface="Kelson Sans" panose="02000500000000000000"/>
                <a:cs typeface="Arial" pitchFamily="34" charset="0"/>
              </a:rPr>
              <a:t>Tersedianya</a:t>
            </a:r>
            <a:r>
              <a:rPr lang="en-US" altLang="ko-KR" sz="1600" dirty="0">
                <a:solidFill>
                  <a:srgbClr val="313131"/>
                </a:solidFill>
                <a:latin typeface="Kelson Sans" panose="02000500000000000000"/>
                <a:cs typeface="Arial" pitchFamily="34" charset="0"/>
              </a:rPr>
              <a:t> </a:t>
            </a:r>
            <a:r>
              <a:rPr lang="en-US" altLang="ko-KR" sz="1600" dirty="0" err="1">
                <a:solidFill>
                  <a:srgbClr val="313131"/>
                </a:solidFill>
                <a:latin typeface="Kelson Sans" panose="02000500000000000000"/>
                <a:cs typeface="Arial" pitchFamily="34" charset="0"/>
              </a:rPr>
              <a:t>sistem</a:t>
            </a:r>
            <a:r>
              <a:rPr lang="en-US" altLang="ko-KR" sz="1600" dirty="0">
                <a:solidFill>
                  <a:srgbClr val="313131"/>
                </a:solidFill>
                <a:latin typeface="Kelson Sans" panose="02000500000000000000"/>
                <a:cs typeface="Arial" pitchFamily="34" charset="0"/>
              </a:rPr>
              <a:t> </a:t>
            </a:r>
            <a:r>
              <a:rPr lang="en-US" altLang="ko-KR" sz="1600" dirty="0" err="1">
                <a:solidFill>
                  <a:srgbClr val="313131"/>
                </a:solidFill>
                <a:latin typeface="Kelson Sans" panose="02000500000000000000"/>
                <a:cs typeface="Arial" pitchFamily="34" charset="0"/>
              </a:rPr>
              <a:t>transaksi</a:t>
            </a:r>
            <a:r>
              <a:rPr lang="en-US" altLang="ko-KR" sz="1600" dirty="0">
                <a:solidFill>
                  <a:srgbClr val="313131"/>
                </a:solidFill>
                <a:latin typeface="Kelson Sans" panose="02000500000000000000"/>
                <a:cs typeface="Arial" pitchFamily="34" charset="0"/>
              </a:rPr>
              <a:t> yang </a:t>
            </a:r>
            <a:r>
              <a:rPr lang="en-US" altLang="ko-KR" sz="1600" dirty="0" err="1">
                <a:solidFill>
                  <a:srgbClr val="313131"/>
                </a:solidFill>
                <a:latin typeface="Kelson Sans" panose="02000500000000000000"/>
                <a:cs typeface="Arial" pitchFamily="34" charset="0"/>
              </a:rPr>
              <a:t>rinci</a:t>
            </a:r>
            <a:r>
              <a:rPr lang="en-US" altLang="ko-KR" sz="1600" dirty="0">
                <a:solidFill>
                  <a:srgbClr val="313131"/>
                </a:solidFill>
                <a:latin typeface="Kelson Sans" panose="02000500000000000000"/>
                <a:cs typeface="Arial" pitchFamily="34" charset="0"/>
              </a:rPr>
              <a:t> </a:t>
            </a:r>
          </a:p>
          <a:p>
            <a:pPr algn="just">
              <a:defRPr/>
            </a:pPr>
            <a:r>
              <a:rPr lang="en-US" altLang="ko-KR" sz="1600" dirty="0">
                <a:solidFill>
                  <a:srgbClr val="313131"/>
                </a:solidFill>
                <a:latin typeface="Kelson Sans" panose="02000500000000000000"/>
                <a:cs typeface="Arial" pitchFamily="34" charset="0"/>
              </a:rPr>
              <a:t>(Stok, </a:t>
            </a:r>
            <a:r>
              <a:rPr lang="en-US" altLang="ko-KR" sz="1600" dirty="0" err="1">
                <a:solidFill>
                  <a:srgbClr val="313131"/>
                </a:solidFill>
                <a:latin typeface="Kelson Sans" panose="02000500000000000000"/>
                <a:cs typeface="Arial" pitchFamily="34" charset="0"/>
              </a:rPr>
              <a:t>Kode</a:t>
            </a:r>
            <a:r>
              <a:rPr lang="en-US" altLang="ko-KR" sz="1600" dirty="0">
                <a:solidFill>
                  <a:srgbClr val="313131"/>
                </a:solidFill>
                <a:latin typeface="Kelson Sans" panose="02000500000000000000"/>
                <a:cs typeface="Arial" pitchFamily="34" charset="0"/>
              </a:rPr>
              <a:t> Menu dan Refund)</a:t>
            </a:r>
          </a:p>
        </p:txBody>
      </p:sp>
      <p:sp>
        <p:nvSpPr>
          <p:cNvPr id="89" name="Rectangle 88">
            <a:extLst>
              <a:ext uri="{FF2B5EF4-FFF2-40B4-BE49-F238E27FC236}">
                <a16:creationId xmlns:a16="http://schemas.microsoft.com/office/drawing/2014/main" xmlns="" id="{09B37966-384A-4D08-A197-88A961C8FD6D}"/>
              </a:ext>
            </a:extLst>
          </p:cNvPr>
          <p:cNvSpPr/>
          <p:nvPr/>
        </p:nvSpPr>
        <p:spPr>
          <a:xfrm flipH="1">
            <a:off x="9776691" y="1130038"/>
            <a:ext cx="2040835" cy="39210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1600" dirty="0">
                <a:ln w="0"/>
                <a:solidFill>
                  <a:schemeClr val="tx1"/>
                </a:solidFill>
                <a:effectLst>
                  <a:outerShdw blurRad="38100" dist="19050" dir="2700000" algn="tl" rotWithShape="0">
                    <a:schemeClr val="dk1">
                      <a:alpha val="40000"/>
                    </a:schemeClr>
                  </a:outerShdw>
                </a:effectLst>
                <a:cs typeface="Arial" pitchFamily="34" charset="0"/>
              </a:rPr>
              <a:t>ALUR TRANSAKSI</a:t>
            </a:r>
          </a:p>
        </p:txBody>
      </p:sp>
      <p:sp>
        <p:nvSpPr>
          <p:cNvPr id="90" name="Rectangle 89">
            <a:extLst>
              <a:ext uri="{FF2B5EF4-FFF2-40B4-BE49-F238E27FC236}">
                <a16:creationId xmlns:a16="http://schemas.microsoft.com/office/drawing/2014/main" xmlns="" id="{BA5D79DA-CED4-4B2D-9B58-DBFE9A990230}"/>
              </a:ext>
            </a:extLst>
          </p:cNvPr>
          <p:cNvSpPr/>
          <p:nvPr/>
        </p:nvSpPr>
        <p:spPr>
          <a:xfrm flipH="1">
            <a:off x="10169242" y="2576480"/>
            <a:ext cx="1645339" cy="39210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1600" dirty="0">
                <a:ln w="0"/>
                <a:solidFill>
                  <a:schemeClr val="tx1"/>
                </a:solidFill>
                <a:effectLst>
                  <a:outerShdw blurRad="38100" dist="19050" dir="2700000" algn="tl" rotWithShape="0">
                    <a:schemeClr val="dk1">
                      <a:alpha val="40000"/>
                    </a:schemeClr>
                  </a:outerShdw>
                </a:effectLst>
                <a:cs typeface="Arial" pitchFamily="34" charset="0"/>
              </a:rPr>
              <a:t>SISTEM</a:t>
            </a:r>
          </a:p>
        </p:txBody>
      </p:sp>
      <p:sp>
        <p:nvSpPr>
          <p:cNvPr id="91" name="Rectangle 90">
            <a:extLst>
              <a:ext uri="{FF2B5EF4-FFF2-40B4-BE49-F238E27FC236}">
                <a16:creationId xmlns:a16="http://schemas.microsoft.com/office/drawing/2014/main" xmlns="" id="{B04527E6-1532-4499-AE6A-E098E611FC8D}"/>
              </a:ext>
            </a:extLst>
          </p:cNvPr>
          <p:cNvSpPr/>
          <p:nvPr/>
        </p:nvSpPr>
        <p:spPr>
          <a:xfrm flipH="1">
            <a:off x="9968913" y="4526150"/>
            <a:ext cx="1845668" cy="346513"/>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1600" dirty="0">
                <a:ln w="0"/>
                <a:solidFill>
                  <a:schemeClr val="tx1"/>
                </a:solidFill>
                <a:effectLst>
                  <a:outerShdw blurRad="38100" dist="19050" dir="2700000" algn="tl" rotWithShape="0">
                    <a:schemeClr val="dk1">
                      <a:alpha val="40000"/>
                    </a:schemeClr>
                  </a:outerShdw>
                </a:effectLst>
                <a:cs typeface="Arial" pitchFamily="34" charset="0"/>
              </a:rPr>
              <a:t>KEAMANAN</a:t>
            </a:r>
          </a:p>
        </p:txBody>
      </p:sp>
      <p:sp>
        <p:nvSpPr>
          <p:cNvPr id="92" name="Rectangle 91">
            <a:extLst>
              <a:ext uri="{FF2B5EF4-FFF2-40B4-BE49-F238E27FC236}">
                <a16:creationId xmlns:a16="http://schemas.microsoft.com/office/drawing/2014/main" xmlns="" id="{3EA0A09A-C43E-41D6-8F12-D12718C820B5}"/>
              </a:ext>
            </a:extLst>
          </p:cNvPr>
          <p:cNvSpPr/>
          <p:nvPr/>
        </p:nvSpPr>
        <p:spPr>
          <a:xfrm flipH="1">
            <a:off x="6427116" y="5073751"/>
            <a:ext cx="4407262" cy="620467"/>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ko-KR" sz="1600" dirty="0" err="1">
                <a:solidFill>
                  <a:srgbClr val="313131"/>
                </a:solidFill>
                <a:latin typeface="Kelson Sans" panose="02000500000000000000"/>
                <a:cs typeface="Arial" pitchFamily="34" charset="0"/>
              </a:rPr>
              <a:t>Memiliki</a:t>
            </a:r>
            <a:r>
              <a:rPr lang="en-US" altLang="ko-KR" sz="1600" dirty="0">
                <a:solidFill>
                  <a:srgbClr val="313131"/>
                </a:solidFill>
                <a:latin typeface="Kelson Sans" panose="02000500000000000000"/>
                <a:cs typeface="Arial" pitchFamily="34" charset="0"/>
              </a:rPr>
              <a:t> </a:t>
            </a:r>
            <a:r>
              <a:rPr lang="en-US" altLang="ko-KR" sz="1600" dirty="0" err="1">
                <a:solidFill>
                  <a:srgbClr val="313131"/>
                </a:solidFill>
                <a:latin typeface="Kelson Sans" panose="02000500000000000000"/>
                <a:cs typeface="Arial" pitchFamily="34" charset="0"/>
              </a:rPr>
              <a:t>keamanan</a:t>
            </a:r>
            <a:r>
              <a:rPr lang="en-US" altLang="ko-KR" sz="1600" dirty="0">
                <a:solidFill>
                  <a:srgbClr val="313131"/>
                </a:solidFill>
                <a:latin typeface="Kelson Sans" panose="02000500000000000000"/>
                <a:cs typeface="Arial" pitchFamily="34" charset="0"/>
              </a:rPr>
              <a:t> </a:t>
            </a:r>
            <a:r>
              <a:rPr lang="en-US" altLang="ko-KR" sz="1600" dirty="0" err="1">
                <a:solidFill>
                  <a:srgbClr val="313131"/>
                </a:solidFill>
                <a:latin typeface="Kelson Sans" panose="02000500000000000000"/>
                <a:cs typeface="Arial" pitchFamily="34" charset="0"/>
              </a:rPr>
              <a:t>aplikasi</a:t>
            </a:r>
            <a:r>
              <a:rPr lang="en-US" altLang="ko-KR" sz="1600" dirty="0">
                <a:solidFill>
                  <a:srgbClr val="313131"/>
                </a:solidFill>
                <a:latin typeface="Kelson Sans" panose="02000500000000000000"/>
                <a:cs typeface="Arial" pitchFamily="34" charset="0"/>
              </a:rPr>
              <a:t> yang </a:t>
            </a:r>
            <a:r>
              <a:rPr lang="en-US" altLang="ko-KR" sz="1600" dirty="0" err="1">
                <a:solidFill>
                  <a:srgbClr val="313131"/>
                </a:solidFill>
                <a:latin typeface="Kelson Sans" panose="02000500000000000000"/>
                <a:cs typeface="Arial" pitchFamily="34" charset="0"/>
              </a:rPr>
              <a:t>baik</a:t>
            </a:r>
            <a:r>
              <a:rPr lang="en-US" altLang="ko-KR" sz="1600" dirty="0">
                <a:solidFill>
                  <a:srgbClr val="313131"/>
                </a:solidFill>
                <a:latin typeface="Kelson Sans" panose="02000500000000000000"/>
                <a:cs typeface="Arial" pitchFamily="34" charset="0"/>
              </a:rPr>
              <a:t>.</a:t>
            </a:r>
          </a:p>
        </p:txBody>
      </p:sp>
      <p:cxnSp>
        <p:nvCxnSpPr>
          <p:cNvPr id="93" name="Connector: Elbow 92">
            <a:extLst>
              <a:ext uri="{FF2B5EF4-FFF2-40B4-BE49-F238E27FC236}">
                <a16:creationId xmlns:a16="http://schemas.microsoft.com/office/drawing/2014/main" xmlns="" id="{3332BE39-A4EE-47EC-B92A-2631F3E5FC9D}"/>
              </a:ext>
            </a:extLst>
          </p:cNvPr>
          <p:cNvCxnSpPr>
            <a:cxnSpLocks/>
            <a:endCxn id="87" idx="1"/>
          </p:cNvCxnSpPr>
          <p:nvPr/>
        </p:nvCxnSpPr>
        <p:spPr>
          <a:xfrm flipH="1">
            <a:off x="10857676" y="1529862"/>
            <a:ext cx="510546" cy="470741"/>
          </a:xfrm>
          <a:prstGeom prst="bentConnector3">
            <a:avLst>
              <a:gd name="adj1" fmla="val 3867"/>
            </a:avLst>
          </a:prstGeom>
          <a:ln w="28575">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4" name="Connector: Elbow 93">
            <a:extLst>
              <a:ext uri="{FF2B5EF4-FFF2-40B4-BE49-F238E27FC236}">
                <a16:creationId xmlns:a16="http://schemas.microsoft.com/office/drawing/2014/main" xmlns="" id="{04A3E988-3ECD-4C57-819B-4AB1FB513B47}"/>
              </a:ext>
            </a:extLst>
          </p:cNvPr>
          <p:cNvCxnSpPr>
            <a:cxnSpLocks/>
            <a:endCxn id="88" idx="1"/>
          </p:cNvCxnSpPr>
          <p:nvPr/>
        </p:nvCxnSpPr>
        <p:spPr>
          <a:xfrm rot="5400000">
            <a:off x="10761645" y="3078147"/>
            <a:ext cx="702608" cy="510545"/>
          </a:xfrm>
          <a:prstGeom prst="bentConnector2">
            <a:avLst/>
          </a:prstGeom>
          <a:ln w="28575">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xmlns="" id="{C285386E-2154-42D2-9FC4-8D8A0C5B5975}"/>
              </a:ext>
            </a:extLst>
          </p:cNvPr>
          <p:cNvCxnSpPr>
            <a:cxnSpLocks/>
          </p:cNvCxnSpPr>
          <p:nvPr/>
        </p:nvCxnSpPr>
        <p:spPr>
          <a:xfrm flipH="1">
            <a:off x="10814237" y="4910258"/>
            <a:ext cx="510546" cy="470741"/>
          </a:xfrm>
          <a:prstGeom prst="bentConnector3">
            <a:avLst>
              <a:gd name="adj1" fmla="val 3867"/>
            </a:avLst>
          </a:prstGeom>
          <a:ln w="28575">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xmlns="" id="{08A66C7F-0FDB-4921-9A1D-2F9660F98A7F}"/>
              </a:ext>
            </a:extLst>
          </p:cNvPr>
          <p:cNvGrpSpPr/>
          <p:nvPr/>
        </p:nvGrpSpPr>
        <p:grpSpPr>
          <a:xfrm>
            <a:off x="88138" y="6222118"/>
            <a:ext cx="561400" cy="549834"/>
            <a:chOff x="9091736" y="3332297"/>
            <a:chExt cx="383305" cy="378149"/>
          </a:xfrm>
        </p:grpSpPr>
        <p:sp>
          <p:nvSpPr>
            <p:cNvPr id="27" name="Rectangle 26">
              <a:extLst>
                <a:ext uri="{FF2B5EF4-FFF2-40B4-BE49-F238E27FC236}">
                  <a16:creationId xmlns:a16="http://schemas.microsoft.com/office/drawing/2014/main" xmlns="" id="{FAC20E9B-F099-4716-84C1-9B70F517EAEF}"/>
                </a:ext>
              </a:extLst>
            </p:cNvPr>
            <p:cNvSpPr/>
            <p:nvPr/>
          </p:nvSpPr>
          <p:spPr>
            <a:xfrm>
              <a:off x="9091736" y="3332297"/>
              <a:ext cx="347163" cy="33051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Rectangle 27">
              <a:extLst>
                <a:ext uri="{FF2B5EF4-FFF2-40B4-BE49-F238E27FC236}">
                  <a16:creationId xmlns:a16="http://schemas.microsoft.com/office/drawing/2014/main" xmlns="" id="{4BA4C27F-16BC-434A-A147-AE7770FCAF41}"/>
                </a:ext>
              </a:extLst>
            </p:cNvPr>
            <p:cNvSpPr/>
            <p:nvPr/>
          </p:nvSpPr>
          <p:spPr>
            <a:xfrm>
              <a:off x="9164420" y="3414717"/>
              <a:ext cx="310621" cy="295729"/>
            </a:xfrm>
            <a:prstGeom prst="rect">
              <a:avLst/>
            </a:prstGeom>
            <a:solidFill>
              <a:schemeClr val="tx1">
                <a:lumMod val="85000"/>
                <a:lumOff val="15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9" name="TextBox 28">
            <a:extLst>
              <a:ext uri="{FF2B5EF4-FFF2-40B4-BE49-F238E27FC236}">
                <a16:creationId xmlns:a16="http://schemas.microsoft.com/office/drawing/2014/main" xmlns="" id="{2DAC5F63-B5A3-49BB-9807-F323C4809D8C}"/>
              </a:ext>
            </a:extLst>
          </p:cNvPr>
          <p:cNvSpPr txBox="1"/>
          <p:nvPr/>
        </p:nvSpPr>
        <p:spPr>
          <a:xfrm>
            <a:off x="194446" y="6277741"/>
            <a:ext cx="285750" cy="369332"/>
          </a:xfrm>
          <a:prstGeom prst="rect">
            <a:avLst/>
          </a:prstGeom>
          <a:noFill/>
        </p:spPr>
        <p:txBody>
          <a:bodyPr wrap="square" rtlCol="0">
            <a:spAutoFit/>
          </a:bodyPr>
          <a:lstStyle/>
          <a:p>
            <a:r>
              <a:rPr lang="en-US" dirty="0">
                <a:solidFill>
                  <a:schemeClr val="bg1"/>
                </a:solidFill>
                <a:latin typeface="Kelson Sans" panose="02000500000000000000"/>
              </a:rPr>
              <a:t>8</a:t>
            </a:r>
          </a:p>
        </p:txBody>
      </p:sp>
    </p:spTree>
    <p:extLst>
      <p:ext uri="{BB962C8B-B14F-4D97-AF65-F5344CB8AC3E}">
        <p14:creationId xmlns:p14="http://schemas.microsoft.com/office/powerpoint/2010/main" val="339469689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mph" presetSubtype="0" repeatCount="indefinite" fill="hold" grpId="0" nodeType="withEffect">
                                  <p:stCondLst>
                                    <p:cond delay="0"/>
                                  </p:stCondLst>
                                  <p:childTnLst>
                                    <p:anim calcmode="discrete" valueType="str">
                                      <p:cBhvr override="childStyle">
                                        <p:cTn id="6" dur="1000" fill="hold"/>
                                        <p:tgtEl>
                                          <p:spTgt spid="38"/>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xmlns="" id="{365FEEA0-9D9E-4354-9ADB-42647F623AC2}"/>
              </a:ext>
            </a:extLst>
          </p:cNvPr>
          <p:cNvSpPr/>
          <p:nvPr/>
        </p:nvSpPr>
        <p:spPr>
          <a:xfrm>
            <a:off x="10111409" y="198783"/>
            <a:ext cx="2040835" cy="72886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xmlns="" id="{A60BD52F-7E85-4221-AC47-E9E6E6037282}"/>
              </a:ext>
            </a:extLst>
          </p:cNvPr>
          <p:cNvCxnSpPr>
            <a:cxnSpLocks/>
          </p:cNvCxnSpPr>
          <p:nvPr/>
        </p:nvCxnSpPr>
        <p:spPr>
          <a:xfrm>
            <a:off x="5874338" y="800862"/>
            <a:ext cx="0" cy="4900280"/>
          </a:xfrm>
          <a:prstGeom prst="line">
            <a:avLst/>
          </a:prstGeom>
          <a:ln>
            <a:solidFill>
              <a:srgbClr val="0D0D0D">
                <a:alpha val="85098"/>
              </a:srgbClr>
            </a:solidFill>
          </a:ln>
        </p:spPr>
        <p:style>
          <a:lnRef idx="1">
            <a:schemeClr val="accent1"/>
          </a:lnRef>
          <a:fillRef idx="0">
            <a:schemeClr val="accent1"/>
          </a:fillRef>
          <a:effectRef idx="0">
            <a:schemeClr val="accent1"/>
          </a:effectRef>
          <a:fontRef idx="minor">
            <a:schemeClr val="tx1"/>
          </a:fontRef>
        </p:style>
      </p:cxnSp>
      <p:sp>
        <p:nvSpPr>
          <p:cNvPr id="41" name="Subtitle 2">
            <a:extLst>
              <a:ext uri="{FF2B5EF4-FFF2-40B4-BE49-F238E27FC236}">
                <a16:creationId xmlns:a16="http://schemas.microsoft.com/office/drawing/2014/main" xmlns="" id="{588AD03D-E00E-4863-BC38-56F9DCFAC42D}"/>
              </a:ext>
            </a:extLst>
          </p:cNvPr>
          <p:cNvSpPr txBox="1">
            <a:spLocks/>
          </p:cNvSpPr>
          <p:nvPr/>
        </p:nvSpPr>
        <p:spPr>
          <a:xfrm>
            <a:off x="1013535" y="1454727"/>
            <a:ext cx="4656448" cy="2729345"/>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en-US" sz="16600" b="1" spc="2000" dirty="0">
                <a:solidFill>
                  <a:srgbClr val="A6A6A6"/>
                </a:solidFill>
                <a:latin typeface="Kelson Sans" panose="02000500000000000000"/>
                <a:ea typeface="Lato Light" panose="020F0502020204030203" pitchFamily="34" charset="0"/>
                <a:cs typeface="Lato Light" panose="020F0502020204030203" pitchFamily="34" charset="0"/>
              </a:rPr>
              <a:t>ERD</a:t>
            </a:r>
            <a:endParaRPr lang="id-ID" sz="16600" b="1" spc="2000" dirty="0">
              <a:solidFill>
                <a:srgbClr val="A6A6A6"/>
              </a:solidFill>
              <a:latin typeface="Kelson Sans" panose="02000500000000000000"/>
              <a:ea typeface="Lato Light" panose="020F0502020204030203" pitchFamily="34" charset="0"/>
              <a:cs typeface="Lato Light" panose="020F0502020204030203" pitchFamily="34" charset="0"/>
            </a:endParaRPr>
          </a:p>
        </p:txBody>
      </p:sp>
      <p:sp>
        <p:nvSpPr>
          <p:cNvPr id="42" name="Subtitle 2">
            <a:extLst>
              <a:ext uri="{FF2B5EF4-FFF2-40B4-BE49-F238E27FC236}">
                <a16:creationId xmlns:a16="http://schemas.microsoft.com/office/drawing/2014/main" xmlns="" id="{86930FC3-D200-4141-AD99-5AFBADD65CE5}"/>
              </a:ext>
            </a:extLst>
          </p:cNvPr>
          <p:cNvSpPr txBox="1">
            <a:spLocks/>
          </p:cNvSpPr>
          <p:nvPr/>
        </p:nvSpPr>
        <p:spPr>
          <a:xfrm>
            <a:off x="7344254" y="-277092"/>
            <a:ext cx="3643711" cy="1493528"/>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en-US" sz="8800" b="1" spc="2000" dirty="0">
                <a:solidFill>
                  <a:srgbClr val="A6A6A6"/>
                </a:solidFill>
                <a:latin typeface="Kelson Sans" panose="02000500000000000000"/>
                <a:ea typeface="Lato Light" panose="020F0502020204030203" pitchFamily="34" charset="0"/>
                <a:cs typeface="Lato Light" panose="020F0502020204030203" pitchFamily="34" charset="0"/>
              </a:rPr>
              <a:t>UML</a:t>
            </a:r>
            <a:endParaRPr lang="id-ID" sz="8800" b="1" spc="2000" dirty="0">
              <a:solidFill>
                <a:srgbClr val="A6A6A6"/>
              </a:solidFill>
              <a:latin typeface="Kelson Sans" panose="02000500000000000000"/>
              <a:ea typeface="Lato Light" panose="020F0502020204030203" pitchFamily="34" charset="0"/>
              <a:cs typeface="Lato Light" panose="020F0502020204030203" pitchFamily="34" charset="0"/>
            </a:endParaRPr>
          </a:p>
        </p:txBody>
      </p:sp>
      <p:grpSp>
        <p:nvGrpSpPr>
          <p:cNvPr id="45" name="Group 44">
            <a:extLst>
              <a:ext uri="{FF2B5EF4-FFF2-40B4-BE49-F238E27FC236}">
                <a16:creationId xmlns:a16="http://schemas.microsoft.com/office/drawing/2014/main" xmlns="" id="{51B31DDE-A1E3-40FC-AC3E-33D193F2C51A}"/>
              </a:ext>
            </a:extLst>
          </p:cNvPr>
          <p:cNvGrpSpPr/>
          <p:nvPr/>
        </p:nvGrpSpPr>
        <p:grpSpPr>
          <a:xfrm>
            <a:off x="5985162" y="1593272"/>
            <a:ext cx="1901372" cy="588817"/>
            <a:chOff x="2721275" y="2190320"/>
            <a:chExt cx="1901372" cy="588817"/>
          </a:xfrm>
        </p:grpSpPr>
        <p:sp>
          <p:nvSpPr>
            <p:cNvPr id="47" name="TextBox 46">
              <a:extLst>
                <a:ext uri="{FF2B5EF4-FFF2-40B4-BE49-F238E27FC236}">
                  <a16:creationId xmlns:a16="http://schemas.microsoft.com/office/drawing/2014/main" xmlns="" id="{907CDAB1-0534-41FA-86E5-0C73520DF593}"/>
                </a:ext>
              </a:extLst>
            </p:cNvPr>
            <p:cNvSpPr txBox="1"/>
            <p:nvPr/>
          </p:nvSpPr>
          <p:spPr>
            <a:xfrm>
              <a:off x="3291953" y="2256720"/>
              <a:ext cx="858312" cy="492443"/>
            </a:xfrm>
            <a:prstGeom prst="rect">
              <a:avLst/>
            </a:prstGeom>
            <a:noFill/>
          </p:spPr>
          <p:txBody>
            <a:bodyPr wrap="none" lIns="0" tIns="0" rIns="0" bIns="0" rtlCol="0">
              <a:spAutoFit/>
            </a:bodyPr>
            <a:lstStyle/>
            <a:p>
              <a:pPr algn="ctr"/>
              <a:r>
                <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USECASE</a:t>
              </a:r>
            </a:p>
            <a:p>
              <a:pPr algn="ctr"/>
              <a:r>
                <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DIAGRAM</a:t>
              </a:r>
            </a:p>
          </p:txBody>
        </p:sp>
        <p:sp>
          <p:nvSpPr>
            <p:cNvPr id="48" name="Rectangle 47">
              <a:extLst>
                <a:ext uri="{FF2B5EF4-FFF2-40B4-BE49-F238E27FC236}">
                  <a16:creationId xmlns:a16="http://schemas.microsoft.com/office/drawing/2014/main" xmlns="" id="{1A4E4A3E-95E0-44F5-8010-70CF784FE064}"/>
                </a:ext>
              </a:extLst>
            </p:cNvPr>
            <p:cNvSpPr/>
            <p:nvPr/>
          </p:nvSpPr>
          <p:spPr>
            <a:xfrm>
              <a:off x="2721275" y="2190320"/>
              <a:ext cx="1901372" cy="588817"/>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49" name="Group 48">
            <a:extLst>
              <a:ext uri="{FF2B5EF4-FFF2-40B4-BE49-F238E27FC236}">
                <a16:creationId xmlns:a16="http://schemas.microsoft.com/office/drawing/2014/main" xmlns="" id="{D4E8125E-F677-4EF6-ABC0-92445209D86A}"/>
              </a:ext>
            </a:extLst>
          </p:cNvPr>
          <p:cNvGrpSpPr/>
          <p:nvPr/>
        </p:nvGrpSpPr>
        <p:grpSpPr>
          <a:xfrm>
            <a:off x="8080995" y="1604256"/>
            <a:ext cx="1901372" cy="588817"/>
            <a:chOff x="2721275" y="2190320"/>
            <a:chExt cx="1901372" cy="588817"/>
          </a:xfrm>
        </p:grpSpPr>
        <p:sp>
          <p:nvSpPr>
            <p:cNvPr id="50" name="TextBox 49">
              <a:extLst>
                <a:ext uri="{FF2B5EF4-FFF2-40B4-BE49-F238E27FC236}">
                  <a16:creationId xmlns:a16="http://schemas.microsoft.com/office/drawing/2014/main" xmlns="" id="{CE7779E4-33E8-4764-BA69-8B2B175AB797}"/>
                </a:ext>
              </a:extLst>
            </p:cNvPr>
            <p:cNvSpPr txBox="1"/>
            <p:nvPr/>
          </p:nvSpPr>
          <p:spPr>
            <a:xfrm>
              <a:off x="3291953" y="2244493"/>
              <a:ext cx="858312" cy="492443"/>
            </a:xfrm>
            <a:prstGeom prst="rect">
              <a:avLst/>
            </a:prstGeom>
            <a:noFill/>
          </p:spPr>
          <p:txBody>
            <a:bodyPr wrap="none" lIns="0" tIns="0" rIns="0" bIns="0" rtlCol="0">
              <a:spAutoFit/>
            </a:bodyPr>
            <a:lstStyle/>
            <a:p>
              <a:pPr algn="ctr"/>
              <a:r>
                <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ACTIVITY </a:t>
              </a:r>
            </a:p>
            <a:p>
              <a:pPr algn="ctr"/>
              <a:r>
                <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DIAGRAM</a:t>
              </a:r>
            </a:p>
          </p:txBody>
        </p:sp>
        <p:sp>
          <p:nvSpPr>
            <p:cNvPr id="51" name="Rectangle 50">
              <a:extLst>
                <a:ext uri="{FF2B5EF4-FFF2-40B4-BE49-F238E27FC236}">
                  <a16:creationId xmlns:a16="http://schemas.microsoft.com/office/drawing/2014/main" xmlns="" id="{500D7114-47B8-41D1-97A6-1B7407534D58}"/>
                </a:ext>
              </a:extLst>
            </p:cNvPr>
            <p:cNvSpPr/>
            <p:nvPr/>
          </p:nvSpPr>
          <p:spPr>
            <a:xfrm>
              <a:off x="2721275" y="2190320"/>
              <a:ext cx="1901372" cy="588817"/>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52" name="Group 51">
            <a:extLst>
              <a:ext uri="{FF2B5EF4-FFF2-40B4-BE49-F238E27FC236}">
                <a16:creationId xmlns:a16="http://schemas.microsoft.com/office/drawing/2014/main" xmlns="" id="{D97A8975-75DF-484D-A03D-22D73B0F6C87}"/>
              </a:ext>
            </a:extLst>
          </p:cNvPr>
          <p:cNvGrpSpPr/>
          <p:nvPr/>
        </p:nvGrpSpPr>
        <p:grpSpPr>
          <a:xfrm>
            <a:off x="10176828" y="1604256"/>
            <a:ext cx="1901372" cy="588817"/>
            <a:chOff x="2721275" y="2190320"/>
            <a:chExt cx="1901372" cy="588817"/>
          </a:xfrm>
        </p:grpSpPr>
        <p:sp>
          <p:nvSpPr>
            <p:cNvPr id="53" name="TextBox 52">
              <a:extLst>
                <a:ext uri="{FF2B5EF4-FFF2-40B4-BE49-F238E27FC236}">
                  <a16:creationId xmlns:a16="http://schemas.microsoft.com/office/drawing/2014/main" xmlns="" id="{BF744102-7E91-4895-9E4D-8EFC87114E0E}"/>
                </a:ext>
              </a:extLst>
            </p:cNvPr>
            <p:cNvSpPr txBox="1"/>
            <p:nvPr/>
          </p:nvSpPr>
          <p:spPr>
            <a:xfrm>
              <a:off x="3229922" y="2242260"/>
              <a:ext cx="911788" cy="492443"/>
            </a:xfrm>
            <a:prstGeom prst="rect">
              <a:avLst/>
            </a:prstGeom>
            <a:noFill/>
          </p:spPr>
          <p:txBody>
            <a:bodyPr wrap="none" lIns="0" tIns="0" rIns="0" bIns="0" rtlCol="0">
              <a:spAutoFit/>
            </a:bodyPr>
            <a:lstStyle/>
            <a:p>
              <a:r>
                <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SEQUENCE</a:t>
              </a:r>
            </a:p>
            <a:p>
              <a:pPr algn="ctr"/>
              <a:r>
                <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DIAGRAM</a:t>
              </a:r>
            </a:p>
          </p:txBody>
        </p:sp>
        <p:sp>
          <p:nvSpPr>
            <p:cNvPr id="54" name="Rectangle 53">
              <a:extLst>
                <a:ext uri="{FF2B5EF4-FFF2-40B4-BE49-F238E27FC236}">
                  <a16:creationId xmlns:a16="http://schemas.microsoft.com/office/drawing/2014/main" xmlns="" id="{E4306E7B-AD4F-4272-8D04-3D412C435D49}"/>
                </a:ext>
              </a:extLst>
            </p:cNvPr>
            <p:cNvSpPr/>
            <p:nvPr/>
          </p:nvSpPr>
          <p:spPr>
            <a:xfrm>
              <a:off x="2721275" y="2190320"/>
              <a:ext cx="1901372" cy="588817"/>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55" name="Group 54">
            <a:extLst>
              <a:ext uri="{FF2B5EF4-FFF2-40B4-BE49-F238E27FC236}">
                <a16:creationId xmlns:a16="http://schemas.microsoft.com/office/drawing/2014/main" xmlns="" id="{00C5803E-EC20-48EB-AC9F-7F2C3588F696}"/>
              </a:ext>
            </a:extLst>
          </p:cNvPr>
          <p:cNvGrpSpPr/>
          <p:nvPr/>
        </p:nvGrpSpPr>
        <p:grpSpPr>
          <a:xfrm>
            <a:off x="5985162" y="2324012"/>
            <a:ext cx="1901372" cy="588817"/>
            <a:chOff x="2721275" y="2190320"/>
            <a:chExt cx="1901372" cy="588817"/>
          </a:xfrm>
        </p:grpSpPr>
        <p:sp>
          <p:nvSpPr>
            <p:cNvPr id="56" name="TextBox 55">
              <a:extLst>
                <a:ext uri="{FF2B5EF4-FFF2-40B4-BE49-F238E27FC236}">
                  <a16:creationId xmlns:a16="http://schemas.microsoft.com/office/drawing/2014/main" xmlns="" id="{75E1243C-FE1D-4C0B-BCB8-B8208238A0A8}"/>
                </a:ext>
              </a:extLst>
            </p:cNvPr>
            <p:cNvSpPr txBox="1"/>
            <p:nvPr/>
          </p:nvSpPr>
          <p:spPr>
            <a:xfrm>
              <a:off x="3291953" y="2229010"/>
              <a:ext cx="858312" cy="492443"/>
            </a:xfrm>
            <a:prstGeom prst="rect">
              <a:avLst/>
            </a:prstGeom>
            <a:noFill/>
          </p:spPr>
          <p:txBody>
            <a:bodyPr wrap="none" lIns="0" tIns="0" rIns="0" bIns="0" rtlCol="0">
              <a:spAutoFit/>
            </a:bodyPr>
            <a:lstStyle/>
            <a:p>
              <a:pPr algn="ctr"/>
              <a:r>
                <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CLASS </a:t>
              </a:r>
            </a:p>
            <a:p>
              <a:pPr algn="ctr"/>
              <a:r>
                <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DIAGRAM</a:t>
              </a:r>
            </a:p>
          </p:txBody>
        </p:sp>
        <p:sp>
          <p:nvSpPr>
            <p:cNvPr id="57" name="Rectangle 56">
              <a:extLst>
                <a:ext uri="{FF2B5EF4-FFF2-40B4-BE49-F238E27FC236}">
                  <a16:creationId xmlns:a16="http://schemas.microsoft.com/office/drawing/2014/main" xmlns="" id="{C49BE47B-66F8-4240-B4C2-187A9F36718D}"/>
                </a:ext>
              </a:extLst>
            </p:cNvPr>
            <p:cNvSpPr/>
            <p:nvPr/>
          </p:nvSpPr>
          <p:spPr>
            <a:xfrm>
              <a:off x="2721275" y="2190320"/>
              <a:ext cx="1901372" cy="588817"/>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58" name="Group 57">
            <a:extLst>
              <a:ext uri="{FF2B5EF4-FFF2-40B4-BE49-F238E27FC236}">
                <a16:creationId xmlns:a16="http://schemas.microsoft.com/office/drawing/2014/main" xmlns="" id="{7C1B1771-771A-4D1F-AB69-91D3C8B80941}"/>
              </a:ext>
            </a:extLst>
          </p:cNvPr>
          <p:cNvGrpSpPr/>
          <p:nvPr/>
        </p:nvGrpSpPr>
        <p:grpSpPr>
          <a:xfrm>
            <a:off x="8080995" y="2334996"/>
            <a:ext cx="1901372" cy="588817"/>
            <a:chOff x="2721275" y="2190320"/>
            <a:chExt cx="1901372" cy="588817"/>
          </a:xfrm>
        </p:grpSpPr>
        <p:sp>
          <p:nvSpPr>
            <p:cNvPr id="59" name="TextBox 58">
              <a:extLst>
                <a:ext uri="{FF2B5EF4-FFF2-40B4-BE49-F238E27FC236}">
                  <a16:creationId xmlns:a16="http://schemas.microsoft.com/office/drawing/2014/main" xmlns="" id="{C75794B6-5790-4BB8-811B-A9711489929A}"/>
                </a:ext>
              </a:extLst>
            </p:cNvPr>
            <p:cNvSpPr txBox="1"/>
            <p:nvPr/>
          </p:nvSpPr>
          <p:spPr>
            <a:xfrm>
              <a:off x="2931728" y="2284430"/>
              <a:ext cx="1500539" cy="492443"/>
            </a:xfrm>
            <a:prstGeom prst="rect">
              <a:avLst/>
            </a:prstGeom>
            <a:noFill/>
          </p:spPr>
          <p:txBody>
            <a:bodyPr wrap="none" lIns="0" tIns="0" rIns="0" bIns="0" rtlCol="0">
              <a:spAutoFit/>
            </a:bodyPr>
            <a:lstStyle/>
            <a:p>
              <a:pPr algn="ctr"/>
              <a:r>
                <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COLLABORATION </a:t>
              </a:r>
            </a:p>
            <a:p>
              <a:pPr algn="ctr"/>
              <a:r>
                <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DIAGRAM</a:t>
              </a:r>
            </a:p>
          </p:txBody>
        </p:sp>
        <p:sp>
          <p:nvSpPr>
            <p:cNvPr id="60" name="Rectangle 59">
              <a:extLst>
                <a:ext uri="{FF2B5EF4-FFF2-40B4-BE49-F238E27FC236}">
                  <a16:creationId xmlns:a16="http://schemas.microsoft.com/office/drawing/2014/main" xmlns="" id="{2657D880-0AB1-4523-8134-8F8AB3D0897D}"/>
                </a:ext>
              </a:extLst>
            </p:cNvPr>
            <p:cNvSpPr/>
            <p:nvPr/>
          </p:nvSpPr>
          <p:spPr>
            <a:xfrm>
              <a:off x="2721275" y="2190320"/>
              <a:ext cx="1901372" cy="588817"/>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61" name="Group 60">
            <a:extLst>
              <a:ext uri="{FF2B5EF4-FFF2-40B4-BE49-F238E27FC236}">
                <a16:creationId xmlns:a16="http://schemas.microsoft.com/office/drawing/2014/main" xmlns="" id="{ADB230E4-E790-43D7-9F65-466A7A3F1C58}"/>
              </a:ext>
            </a:extLst>
          </p:cNvPr>
          <p:cNvGrpSpPr/>
          <p:nvPr/>
        </p:nvGrpSpPr>
        <p:grpSpPr>
          <a:xfrm>
            <a:off x="10176828" y="2334996"/>
            <a:ext cx="1901372" cy="588817"/>
            <a:chOff x="2721275" y="2190320"/>
            <a:chExt cx="1901372" cy="588817"/>
          </a:xfrm>
        </p:grpSpPr>
        <p:sp>
          <p:nvSpPr>
            <p:cNvPr id="62" name="TextBox 61">
              <a:extLst>
                <a:ext uri="{FF2B5EF4-FFF2-40B4-BE49-F238E27FC236}">
                  <a16:creationId xmlns:a16="http://schemas.microsoft.com/office/drawing/2014/main" xmlns="" id="{3F80D51C-CB5B-441F-85EE-5D0472576A53}"/>
                </a:ext>
              </a:extLst>
            </p:cNvPr>
            <p:cNvSpPr txBox="1"/>
            <p:nvPr/>
          </p:nvSpPr>
          <p:spPr>
            <a:xfrm>
              <a:off x="2988953" y="2239224"/>
              <a:ext cx="1366015" cy="492443"/>
            </a:xfrm>
            <a:prstGeom prst="rect">
              <a:avLst/>
            </a:prstGeom>
            <a:noFill/>
          </p:spPr>
          <p:txBody>
            <a:bodyPr wrap="none" lIns="0" tIns="0" rIns="0" bIns="0" rtlCol="0">
              <a:spAutoFit/>
            </a:bodyPr>
            <a:lstStyle/>
            <a:p>
              <a:pPr algn="ctr"/>
              <a:r>
                <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STATEMACHINE </a:t>
              </a:r>
            </a:p>
            <a:p>
              <a:pPr algn="ctr"/>
              <a:r>
                <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DIAGRAM</a:t>
              </a:r>
            </a:p>
          </p:txBody>
        </p:sp>
        <p:sp>
          <p:nvSpPr>
            <p:cNvPr id="63" name="Rectangle 62">
              <a:extLst>
                <a:ext uri="{FF2B5EF4-FFF2-40B4-BE49-F238E27FC236}">
                  <a16:creationId xmlns:a16="http://schemas.microsoft.com/office/drawing/2014/main" xmlns="" id="{736A5DD5-30B8-4BF0-98F8-04BCF46BC49D}"/>
                </a:ext>
              </a:extLst>
            </p:cNvPr>
            <p:cNvSpPr/>
            <p:nvPr/>
          </p:nvSpPr>
          <p:spPr>
            <a:xfrm>
              <a:off x="2721275" y="2190320"/>
              <a:ext cx="1901372" cy="588817"/>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64" name="Group 63">
            <a:extLst>
              <a:ext uri="{FF2B5EF4-FFF2-40B4-BE49-F238E27FC236}">
                <a16:creationId xmlns:a16="http://schemas.microsoft.com/office/drawing/2014/main" xmlns="" id="{5DA0E429-66EC-4223-B8B1-D34C38F2385E}"/>
              </a:ext>
            </a:extLst>
          </p:cNvPr>
          <p:cNvGrpSpPr/>
          <p:nvPr/>
        </p:nvGrpSpPr>
        <p:grpSpPr>
          <a:xfrm>
            <a:off x="5985162" y="3029888"/>
            <a:ext cx="1901372" cy="588817"/>
            <a:chOff x="2721275" y="2190320"/>
            <a:chExt cx="1901372" cy="588817"/>
          </a:xfrm>
        </p:grpSpPr>
        <p:sp>
          <p:nvSpPr>
            <p:cNvPr id="65" name="TextBox 64">
              <a:extLst>
                <a:ext uri="{FF2B5EF4-FFF2-40B4-BE49-F238E27FC236}">
                  <a16:creationId xmlns:a16="http://schemas.microsoft.com/office/drawing/2014/main" xmlns="" id="{98F2B7FE-31E8-48A2-AE70-B58F32AE6AC9}"/>
                </a:ext>
              </a:extLst>
            </p:cNvPr>
            <p:cNvSpPr txBox="1"/>
            <p:nvPr/>
          </p:nvSpPr>
          <p:spPr>
            <a:xfrm>
              <a:off x="3101828" y="2238506"/>
              <a:ext cx="1222579" cy="492443"/>
            </a:xfrm>
            <a:prstGeom prst="rect">
              <a:avLst/>
            </a:prstGeom>
            <a:noFill/>
          </p:spPr>
          <p:txBody>
            <a:bodyPr wrap="none" lIns="0" tIns="0" rIns="0" bIns="0" rtlCol="0">
              <a:spAutoFit/>
            </a:bodyPr>
            <a:lstStyle/>
            <a:p>
              <a:pPr algn="ctr"/>
              <a:r>
                <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DEPLOYMENT </a:t>
              </a:r>
            </a:p>
            <a:p>
              <a:pPr algn="ctr"/>
              <a:r>
                <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DIAGRAM</a:t>
              </a:r>
            </a:p>
          </p:txBody>
        </p:sp>
        <p:sp>
          <p:nvSpPr>
            <p:cNvPr id="66" name="Rectangle 65">
              <a:extLst>
                <a:ext uri="{FF2B5EF4-FFF2-40B4-BE49-F238E27FC236}">
                  <a16:creationId xmlns:a16="http://schemas.microsoft.com/office/drawing/2014/main" xmlns="" id="{2B4D4D5D-1C71-48E2-B13E-A84A0ADA7E1B}"/>
                </a:ext>
              </a:extLst>
            </p:cNvPr>
            <p:cNvSpPr/>
            <p:nvPr/>
          </p:nvSpPr>
          <p:spPr>
            <a:xfrm>
              <a:off x="2721275" y="2190320"/>
              <a:ext cx="1901372" cy="588817"/>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67" name="Group 66">
            <a:extLst>
              <a:ext uri="{FF2B5EF4-FFF2-40B4-BE49-F238E27FC236}">
                <a16:creationId xmlns:a16="http://schemas.microsoft.com/office/drawing/2014/main" xmlns="" id="{71F0D29A-BDCF-4A69-85E9-8999FA57EFCA}"/>
              </a:ext>
            </a:extLst>
          </p:cNvPr>
          <p:cNvGrpSpPr/>
          <p:nvPr/>
        </p:nvGrpSpPr>
        <p:grpSpPr>
          <a:xfrm>
            <a:off x="8080995" y="3040872"/>
            <a:ext cx="1901372" cy="588817"/>
            <a:chOff x="2721275" y="2190320"/>
            <a:chExt cx="1901372" cy="588817"/>
          </a:xfrm>
        </p:grpSpPr>
        <p:sp>
          <p:nvSpPr>
            <p:cNvPr id="68" name="TextBox 67">
              <a:extLst>
                <a:ext uri="{FF2B5EF4-FFF2-40B4-BE49-F238E27FC236}">
                  <a16:creationId xmlns:a16="http://schemas.microsoft.com/office/drawing/2014/main" xmlns="" id="{11FBD3A4-9186-495E-B830-09EFD540CEF3}"/>
                </a:ext>
              </a:extLst>
            </p:cNvPr>
            <p:cNvSpPr txBox="1"/>
            <p:nvPr/>
          </p:nvSpPr>
          <p:spPr>
            <a:xfrm>
              <a:off x="3109661" y="2215184"/>
              <a:ext cx="1144672" cy="492443"/>
            </a:xfrm>
            <a:prstGeom prst="rect">
              <a:avLst/>
            </a:prstGeom>
            <a:noFill/>
          </p:spPr>
          <p:txBody>
            <a:bodyPr wrap="none" lIns="0" tIns="0" rIns="0" bIns="0" rtlCol="0">
              <a:spAutoFit/>
            </a:bodyPr>
            <a:lstStyle/>
            <a:p>
              <a:pPr algn="ctr"/>
              <a:r>
                <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COMPONENT</a:t>
              </a:r>
            </a:p>
            <a:p>
              <a:pPr algn="ctr"/>
              <a:r>
                <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DIAGRAM</a:t>
              </a:r>
            </a:p>
          </p:txBody>
        </p:sp>
        <p:sp>
          <p:nvSpPr>
            <p:cNvPr id="69" name="Rectangle 68">
              <a:extLst>
                <a:ext uri="{FF2B5EF4-FFF2-40B4-BE49-F238E27FC236}">
                  <a16:creationId xmlns:a16="http://schemas.microsoft.com/office/drawing/2014/main" xmlns="" id="{9B3AF92B-9037-4CBD-8B2D-AC75D2F133D1}"/>
                </a:ext>
              </a:extLst>
            </p:cNvPr>
            <p:cNvSpPr/>
            <p:nvPr/>
          </p:nvSpPr>
          <p:spPr>
            <a:xfrm>
              <a:off x="2721275" y="2190320"/>
              <a:ext cx="1901372" cy="588817"/>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70" name="Group 69">
            <a:extLst>
              <a:ext uri="{FF2B5EF4-FFF2-40B4-BE49-F238E27FC236}">
                <a16:creationId xmlns:a16="http://schemas.microsoft.com/office/drawing/2014/main" xmlns="" id="{F8515D89-61FC-4A63-AD2F-DCA29C20613F}"/>
              </a:ext>
            </a:extLst>
          </p:cNvPr>
          <p:cNvGrpSpPr/>
          <p:nvPr/>
        </p:nvGrpSpPr>
        <p:grpSpPr>
          <a:xfrm>
            <a:off x="10176828" y="3040872"/>
            <a:ext cx="1901372" cy="588817"/>
            <a:chOff x="2721275" y="2190320"/>
            <a:chExt cx="1901372" cy="588817"/>
          </a:xfrm>
        </p:grpSpPr>
        <p:sp>
          <p:nvSpPr>
            <p:cNvPr id="71" name="TextBox 70">
              <a:extLst>
                <a:ext uri="{FF2B5EF4-FFF2-40B4-BE49-F238E27FC236}">
                  <a16:creationId xmlns:a16="http://schemas.microsoft.com/office/drawing/2014/main" xmlns="" id="{EACECDEB-6099-4CC5-B4FF-9B9FA4D1D5EE}"/>
                </a:ext>
              </a:extLst>
            </p:cNvPr>
            <p:cNvSpPr txBox="1"/>
            <p:nvPr/>
          </p:nvSpPr>
          <p:spPr>
            <a:xfrm>
              <a:off x="3291953" y="2242865"/>
              <a:ext cx="858312" cy="492443"/>
            </a:xfrm>
            <a:prstGeom prst="rect">
              <a:avLst/>
            </a:prstGeom>
            <a:noFill/>
          </p:spPr>
          <p:txBody>
            <a:bodyPr wrap="none" lIns="0" tIns="0" rIns="0" bIns="0" rtlCol="0">
              <a:spAutoFit/>
            </a:bodyPr>
            <a:lstStyle/>
            <a:p>
              <a:pPr algn="ctr"/>
              <a:r>
                <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OBJECT </a:t>
              </a:r>
            </a:p>
            <a:p>
              <a:pPr algn="ctr"/>
              <a:r>
                <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DIAGRAM</a:t>
              </a:r>
            </a:p>
          </p:txBody>
        </p:sp>
        <p:sp>
          <p:nvSpPr>
            <p:cNvPr id="72" name="Rectangle 71">
              <a:extLst>
                <a:ext uri="{FF2B5EF4-FFF2-40B4-BE49-F238E27FC236}">
                  <a16:creationId xmlns:a16="http://schemas.microsoft.com/office/drawing/2014/main" xmlns="" id="{9C8F29E0-F9C7-4DDB-B536-3F6ABCF2E817}"/>
                </a:ext>
              </a:extLst>
            </p:cNvPr>
            <p:cNvSpPr/>
            <p:nvPr/>
          </p:nvSpPr>
          <p:spPr>
            <a:xfrm>
              <a:off x="2721275" y="2190320"/>
              <a:ext cx="1901372" cy="588817"/>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34" name="Rectangle 33">
            <a:extLst>
              <a:ext uri="{FF2B5EF4-FFF2-40B4-BE49-F238E27FC236}">
                <a16:creationId xmlns:a16="http://schemas.microsoft.com/office/drawing/2014/main" xmlns="" id="{A949C780-E836-4A51-96B9-921DA3EFFFDB}"/>
              </a:ext>
            </a:extLst>
          </p:cNvPr>
          <p:cNvSpPr/>
          <p:nvPr/>
        </p:nvSpPr>
        <p:spPr>
          <a:xfrm>
            <a:off x="12209595" y="4358763"/>
            <a:ext cx="5133008" cy="1065420"/>
          </a:xfrm>
          <a:prstGeom prst="rect">
            <a:avLst/>
          </a:prstGeom>
        </p:spPr>
        <p:txBody>
          <a:bodyPr wrap="square">
            <a:spAutoFit/>
          </a:bodyPr>
          <a:lstStyle/>
          <a:p>
            <a:pPr algn="ctr">
              <a:lnSpc>
                <a:spcPct val="150000"/>
              </a:lnSpc>
            </a:pPr>
            <a:r>
              <a:rPr lang="en-US" sz="1600" b="1" dirty="0">
                <a:solidFill>
                  <a:srgbClr val="000000"/>
                </a:solidFill>
                <a:latin typeface="Lato" panose="020F0502020204030203" pitchFamily="34" charset="0"/>
                <a:ea typeface="Lato" panose="020F0502020204030203" pitchFamily="34" charset="0"/>
                <a:cs typeface="Lato" panose="020F0502020204030203" pitchFamily="34" charset="0"/>
              </a:rPr>
              <a:t>Entity Relationship Diagram </a:t>
            </a:r>
            <a:endParaRPr lang="en-US" sz="1600" dirty="0">
              <a:solidFill>
                <a:srgbClr val="000000"/>
              </a:solidFill>
              <a:latin typeface="Lato" panose="020F0502020204030203" pitchFamily="34" charset="0"/>
              <a:ea typeface="Lato" panose="020F0502020204030203" pitchFamily="34" charset="0"/>
              <a:cs typeface="Lato" panose="020F0502020204030203" pitchFamily="34" charset="0"/>
            </a:endParaRPr>
          </a:p>
          <a:p>
            <a:pPr algn="ctr">
              <a:lnSpc>
                <a:spcPct val="150000"/>
              </a:lnSpc>
            </a:pPr>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M</a:t>
            </a:r>
            <a:r>
              <a:rPr lang="id-ID" sz="1400" dirty="0">
                <a:solidFill>
                  <a:srgbClr val="000000"/>
                </a:solidFill>
                <a:latin typeface="Lato" panose="020F0502020204030203" pitchFamily="34" charset="0"/>
                <a:ea typeface="Lato" panose="020F0502020204030203" pitchFamily="34" charset="0"/>
                <a:cs typeface="Lato" panose="020F0502020204030203" pitchFamily="34" charset="0"/>
              </a:rPr>
              <a:t>odel yang menjelaskan hubungan antar data dalam database berdasarkan tabel data yang mempunyai hubungan antar tabe</a:t>
            </a:r>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l</a:t>
            </a:r>
            <a:r>
              <a:rPr lang="id-ID" sz="1400" dirty="0">
                <a:solidFill>
                  <a:srgbClr val="000000"/>
                </a:solidFill>
                <a:latin typeface="Lato" panose="020F0502020204030203" pitchFamily="34" charset="0"/>
                <a:ea typeface="Lato" panose="020F0502020204030203" pitchFamily="34" charset="0"/>
                <a:cs typeface="Lato" panose="020F0502020204030203" pitchFamily="34" charset="0"/>
              </a:rPr>
              <a:t>.</a:t>
            </a:r>
            <a:endParaRPr lang="id-ID" sz="1400" dirty="0">
              <a:latin typeface="Lato" panose="020F0502020204030203" pitchFamily="34" charset="0"/>
              <a:ea typeface="Lato" panose="020F0502020204030203" pitchFamily="34" charset="0"/>
              <a:cs typeface="Lato" panose="020F0502020204030203" pitchFamily="34" charset="0"/>
            </a:endParaRPr>
          </a:p>
        </p:txBody>
      </p:sp>
      <p:sp>
        <p:nvSpPr>
          <p:cNvPr id="35" name="Rectangle 34">
            <a:extLst>
              <a:ext uri="{FF2B5EF4-FFF2-40B4-BE49-F238E27FC236}">
                <a16:creationId xmlns:a16="http://schemas.microsoft.com/office/drawing/2014/main" xmlns="" id="{E0236970-7BD0-4977-8F03-3D8970935D70}"/>
              </a:ext>
            </a:extLst>
          </p:cNvPr>
          <p:cNvSpPr/>
          <p:nvPr/>
        </p:nvSpPr>
        <p:spPr>
          <a:xfrm>
            <a:off x="18173856" y="4358763"/>
            <a:ext cx="5133008" cy="1065420"/>
          </a:xfrm>
          <a:prstGeom prst="rect">
            <a:avLst/>
          </a:prstGeom>
        </p:spPr>
        <p:txBody>
          <a:bodyPr wrap="square">
            <a:spAutoFit/>
          </a:bodyPr>
          <a:lstStyle/>
          <a:p>
            <a:pPr algn="ctr">
              <a:lnSpc>
                <a:spcPct val="150000"/>
              </a:lnSpc>
            </a:pPr>
            <a:r>
              <a:rPr lang="en-US" sz="1600" b="1" dirty="0">
                <a:solidFill>
                  <a:srgbClr val="000000"/>
                </a:solidFill>
                <a:latin typeface="Lato" panose="020F0502020204030203" pitchFamily="34" charset="0"/>
                <a:ea typeface="Lato" panose="020F0502020204030203" pitchFamily="34" charset="0"/>
                <a:cs typeface="Lato" panose="020F0502020204030203" pitchFamily="34" charset="0"/>
              </a:rPr>
              <a:t>Unified Modeling Language </a:t>
            </a:r>
          </a:p>
          <a:p>
            <a:pPr algn="ctr">
              <a:lnSpc>
                <a:spcPct val="150000"/>
              </a:lnSpc>
            </a:pPr>
            <a:r>
              <a:rPr lang="en-US" sz="1400" dirty="0" err="1">
                <a:solidFill>
                  <a:srgbClr val="000000"/>
                </a:solidFill>
                <a:latin typeface="Lato" panose="020F0502020204030203" pitchFamily="34" charset="0"/>
                <a:ea typeface="Lato" panose="020F0502020204030203" pitchFamily="34" charset="0"/>
                <a:cs typeface="Lato" panose="020F0502020204030203" pitchFamily="34" charset="0"/>
              </a:rPr>
              <a:t>Pemodelan</a:t>
            </a:r>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000000"/>
                </a:solidFill>
                <a:latin typeface="Lato" panose="020F0502020204030203" pitchFamily="34" charset="0"/>
                <a:ea typeface="Lato" panose="020F0502020204030203" pitchFamily="34" charset="0"/>
                <a:cs typeface="Lato" panose="020F0502020204030203" pitchFamily="34" charset="0"/>
              </a:rPr>
              <a:t>desain</a:t>
            </a:r>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 program yang </a:t>
            </a:r>
            <a:r>
              <a:rPr lang="en-US" sz="1400" dirty="0" err="1">
                <a:solidFill>
                  <a:srgbClr val="000000"/>
                </a:solidFill>
                <a:latin typeface="Lato" panose="020F0502020204030203" pitchFamily="34" charset="0"/>
                <a:ea typeface="Lato" panose="020F0502020204030203" pitchFamily="34" charset="0"/>
                <a:cs typeface="Lato" panose="020F0502020204030203" pitchFamily="34" charset="0"/>
              </a:rPr>
              <a:t>berorientasi</a:t>
            </a:r>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 pada </a:t>
            </a:r>
            <a:r>
              <a:rPr lang="en-US" sz="1400" dirty="0" err="1">
                <a:solidFill>
                  <a:srgbClr val="000000"/>
                </a:solidFill>
                <a:latin typeface="Lato" panose="020F0502020204030203" pitchFamily="34" charset="0"/>
                <a:ea typeface="Lato" panose="020F0502020204030203" pitchFamily="34" charset="0"/>
                <a:cs typeface="Lato" panose="020F0502020204030203" pitchFamily="34" charset="0"/>
              </a:rPr>
              <a:t>objek</a:t>
            </a:r>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 (OOP) </a:t>
            </a:r>
            <a:r>
              <a:rPr lang="en-US" sz="1400" dirty="0" err="1">
                <a:solidFill>
                  <a:srgbClr val="000000"/>
                </a:solidFill>
                <a:latin typeface="Lato" panose="020F0502020204030203" pitchFamily="34" charset="0"/>
                <a:ea typeface="Lato" panose="020F0502020204030203" pitchFamily="34" charset="0"/>
                <a:cs typeface="Lato" panose="020F0502020204030203" pitchFamily="34" charset="0"/>
              </a:rPr>
              <a:t>serta</a:t>
            </a:r>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000000"/>
                </a:solidFill>
                <a:latin typeface="Lato" panose="020F0502020204030203" pitchFamily="34" charset="0"/>
                <a:ea typeface="Lato" panose="020F0502020204030203" pitchFamily="34" charset="0"/>
                <a:cs typeface="Lato" panose="020F0502020204030203" pitchFamily="34" charset="0"/>
              </a:rPr>
              <a:t>aplikasinya</a:t>
            </a:r>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 </a:t>
            </a:r>
            <a:endParaRPr lang="id-ID" sz="1400" dirty="0">
              <a:latin typeface="Lato" panose="020F0502020204030203" pitchFamily="34" charset="0"/>
              <a:ea typeface="Lato" panose="020F0502020204030203" pitchFamily="34" charset="0"/>
              <a:cs typeface="Lato" panose="020F0502020204030203" pitchFamily="34" charset="0"/>
            </a:endParaRPr>
          </a:p>
        </p:txBody>
      </p:sp>
      <p:sp>
        <p:nvSpPr>
          <p:cNvPr id="36" name="Rectangle 35">
            <a:extLst>
              <a:ext uri="{FF2B5EF4-FFF2-40B4-BE49-F238E27FC236}">
                <a16:creationId xmlns:a16="http://schemas.microsoft.com/office/drawing/2014/main" xmlns="" id="{3F25D727-DFD5-44D2-825B-197ACB055577}"/>
              </a:ext>
            </a:extLst>
          </p:cNvPr>
          <p:cNvSpPr/>
          <p:nvPr/>
        </p:nvSpPr>
        <p:spPr>
          <a:xfrm>
            <a:off x="18173856" y="4351895"/>
            <a:ext cx="5133008" cy="1065420"/>
          </a:xfrm>
          <a:prstGeom prst="rect">
            <a:avLst/>
          </a:prstGeom>
        </p:spPr>
        <p:txBody>
          <a:bodyPr wrap="square">
            <a:spAutoFit/>
          </a:bodyPr>
          <a:lstStyle/>
          <a:p>
            <a:pPr algn="ctr">
              <a:lnSpc>
                <a:spcPct val="150000"/>
              </a:lnSpc>
            </a:pPr>
            <a:r>
              <a:rPr lang="en-US" sz="1600" b="1" dirty="0" err="1">
                <a:solidFill>
                  <a:srgbClr val="000000"/>
                </a:solidFill>
                <a:latin typeface="Lato" panose="020F0502020204030203" pitchFamily="34" charset="0"/>
                <a:ea typeface="Lato" panose="020F0502020204030203" pitchFamily="34" charset="0"/>
                <a:cs typeface="Lato" panose="020F0502020204030203" pitchFamily="34" charset="0"/>
              </a:rPr>
              <a:t>Usecase</a:t>
            </a:r>
            <a:r>
              <a:rPr lang="en-US" sz="1600" b="1" dirty="0">
                <a:solidFill>
                  <a:srgbClr val="000000"/>
                </a:solidFill>
                <a:latin typeface="Lato" panose="020F0502020204030203" pitchFamily="34" charset="0"/>
                <a:ea typeface="Lato" panose="020F0502020204030203" pitchFamily="34" charset="0"/>
                <a:cs typeface="Lato" panose="020F0502020204030203" pitchFamily="34" charset="0"/>
              </a:rPr>
              <a:t> Diagram</a:t>
            </a:r>
          </a:p>
          <a:p>
            <a:pPr algn="ctr">
              <a:lnSpc>
                <a:spcPct val="150000"/>
              </a:lnSpc>
            </a:pPr>
            <a:r>
              <a:rPr lang="en-US" sz="1400" dirty="0" err="1">
                <a:solidFill>
                  <a:srgbClr val="000000"/>
                </a:solidFill>
                <a:latin typeface="Lato" panose="020F0502020204030203" pitchFamily="34" charset="0"/>
                <a:ea typeface="Lato" panose="020F0502020204030203" pitchFamily="34" charset="0"/>
                <a:cs typeface="Lato" panose="020F0502020204030203" pitchFamily="34" charset="0"/>
              </a:rPr>
              <a:t>Menggambarkan</a:t>
            </a:r>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000000"/>
                </a:solidFill>
                <a:latin typeface="Lato" panose="020F0502020204030203" pitchFamily="34" charset="0"/>
                <a:ea typeface="Lato" panose="020F0502020204030203" pitchFamily="34" charset="0"/>
                <a:cs typeface="Lato" panose="020F0502020204030203" pitchFamily="34" charset="0"/>
              </a:rPr>
              <a:t>sekelompok</a:t>
            </a:r>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 Use Case dan actor yang </a:t>
            </a:r>
            <a:r>
              <a:rPr lang="en-US" sz="1400" dirty="0" err="1">
                <a:solidFill>
                  <a:srgbClr val="000000"/>
                </a:solidFill>
                <a:latin typeface="Lato" panose="020F0502020204030203" pitchFamily="34" charset="0"/>
                <a:ea typeface="Lato" panose="020F0502020204030203" pitchFamily="34" charset="0"/>
                <a:cs typeface="Lato" panose="020F0502020204030203" pitchFamily="34" charset="0"/>
              </a:rPr>
              <a:t>disertai</a:t>
            </a:r>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000000"/>
                </a:solidFill>
                <a:latin typeface="Lato" panose="020F0502020204030203" pitchFamily="34" charset="0"/>
                <a:ea typeface="Lato" panose="020F0502020204030203" pitchFamily="34" charset="0"/>
                <a:cs typeface="Lato" panose="020F0502020204030203" pitchFamily="34" charset="0"/>
              </a:rPr>
              <a:t>hubungan</a:t>
            </a:r>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000000"/>
                </a:solidFill>
                <a:latin typeface="Lato" panose="020F0502020204030203" pitchFamily="34" charset="0"/>
                <a:ea typeface="Lato" panose="020F0502020204030203" pitchFamily="34" charset="0"/>
                <a:cs typeface="Lato" panose="020F0502020204030203" pitchFamily="34" charset="0"/>
              </a:rPr>
              <a:t>antar</a:t>
            </a:r>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000000"/>
                </a:solidFill>
                <a:latin typeface="Lato" panose="020F0502020204030203" pitchFamily="34" charset="0"/>
                <a:ea typeface="Lato" panose="020F0502020204030203" pitchFamily="34" charset="0"/>
                <a:cs typeface="Lato" panose="020F0502020204030203" pitchFamily="34" charset="0"/>
              </a:rPr>
              <a:t>keduanya</a:t>
            </a:r>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 (Actor, Use Case, Relation)</a:t>
            </a:r>
          </a:p>
        </p:txBody>
      </p:sp>
      <p:sp>
        <p:nvSpPr>
          <p:cNvPr id="40" name="Rectangle 39">
            <a:extLst>
              <a:ext uri="{FF2B5EF4-FFF2-40B4-BE49-F238E27FC236}">
                <a16:creationId xmlns:a16="http://schemas.microsoft.com/office/drawing/2014/main" xmlns="" id="{E73C01D0-2177-4054-93F2-88C393E685DB}"/>
              </a:ext>
            </a:extLst>
          </p:cNvPr>
          <p:cNvSpPr/>
          <p:nvPr/>
        </p:nvSpPr>
        <p:spPr>
          <a:xfrm>
            <a:off x="18173856" y="4372056"/>
            <a:ext cx="5133008" cy="1065420"/>
          </a:xfrm>
          <a:prstGeom prst="rect">
            <a:avLst/>
          </a:prstGeom>
        </p:spPr>
        <p:txBody>
          <a:bodyPr wrap="square">
            <a:spAutoFit/>
          </a:bodyPr>
          <a:lstStyle/>
          <a:p>
            <a:pPr algn="ctr">
              <a:lnSpc>
                <a:spcPct val="150000"/>
              </a:lnSpc>
            </a:pPr>
            <a:r>
              <a:rPr lang="en-US" sz="1600" b="1" dirty="0">
                <a:solidFill>
                  <a:srgbClr val="000000"/>
                </a:solidFill>
                <a:latin typeface="Lato" panose="020F0502020204030203" pitchFamily="34" charset="0"/>
                <a:ea typeface="Lato" panose="020F0502020204030203" pitchFamily="34" charset="0"/>
                <a:cs typeface="Lato" panose="020F0502020204030203" pitchFamily="34" charset="0"/>
              </a:rPr>
              <a:t>Activity Diagram </a:t>
            </a:r>
          </a:p>
          <a:p>
            <a:pPr algn="ctr">
              <a:lnSpc>
                <a:spcPct val="150000"/>
              </a:lnSpc>
            </a:pPr>
            <a:r>
              <a:rPr lang="en-US" sz="1400" dirty="0" err="1">
                <a:solidFill>
                  <a:srgbClr val="000000"/>
                </a:solidFill>
                <a:latin typeface="Lato" panose="020F0502020204030203" pitchFamily="34" charset="0"/>
                <a:ea typeface="Lato" panose="020F0502020204030203" pitchFamily="34" charset="0"/>
                <a:cs typeface="Lato" panose="020F0502020204030203" pitchFamily="34" charset="0"/>
              </a:rPr>
              <a:t>Memperlihatkan</a:t>
            </a:r>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000000"/>
                </a:solidFill>
                <a:latin typeface="Lato" panose="020F0502020204030203" pitchFamily="34" charset="0"/>
                <a:ea typeface="Lato" panose="020F0502020204030203" pitchFamily="34" charset="0"/>
                <a:cs typeface="Lato" panose="020F0502020204030203" pitchFamily="34" charset="0"/>
              </a:rPr>
              <a:t>aliran</a:t>
            </a:r>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000000"/>
                </a:solidFill>
                <a:latin typeface="Lato" panose="020F0502020204030203" pitchFamily="34" charset="0"/>
                <a:ea typeface="Lato" panose="020F0502020204030203" pitchFamily="34" charset="0"/>
                <a:cs typeface="Lato" panose="020F0502020204030203" pitchFamily="34" charset="0"/>
              </a:rPr>
              <a:t>urutan</a:t>
            </a:r>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 pada diagram.</a:t>
            </a:r>
          </a:p>
          <a:p>
            <a:pPr algn="ctr">
              <a:lnSpc>
                <a:spcPct val="150000"/>
              </a:lnSpc>
            </a:pPr>
            <a:endParaRPr lang="en-US" sz="1400" dirty="0">
              <a:solidFill>
                <a:srgbClr val="000000"/>
              </a:solidFill>
              <a:latin typeface="Lato" panose="020F0502020204030203" pitchFamily="34" charset="0"/>
              <a:ea typeface="Lato" panose="020F0502020204030203" pitchFamily="34" charset="0"/>
              <a:cs typeface="Lato" panose="020F0502020204030203" pitchFamily="34" charset="0"/>
            </a:endParaRPr>
          </a:p>
        </p:txBody>
      </p:sp>
      <p:sp>
        <p:nvSpPr>
          <p:cNvPr id="43" name="Rectangle 42">
            <a:extLst>
              <a:ext uri="{FF2B5EF4-FFF2-40B4-BE49-F238E27FC236}">
                <a16:creationId xmlns:a16="http://schemas.microsoft.com/office/drawing/2014/main" xmlns="" id="{F887FFC9-7C6C-4BB6-AB64-DF271E99EB93}"/>
              </a:ext>
            </a:extLst>
          </p:cNvPr>
          <p:cNvSpPr/>
          <p:nvPr/>
        </p:nvSpPr>
        <p:spPr>
          <a:xfrm>
            <a:off x="18173856" y="4367564"/>
            <a:ext cx="5133008" cy="1065420"/>
          </a:xfrm>
          <a:prstGeom prst="rect">
            <a:avLst/>
          </a:prstGeom>
        </p:spPr>
        <p:txBody>
          <a:bodyPr wrap="square">
            <a:spAutoFit/>
          </a:bodyPr>
          <a:lstStyle/>
          <a:p>
            <a:pPr algn="ctr">
              <a:lnSpc>
                <a:spcPct val="150000"/>
              </a:lnSpc>
            </a:pPr>
            <a:r>
              <a:rPr lang="en-US" sz="1600" b="1" dirty="0">
                <a:solidFill>
                  <a:srgbClr val="000000"/>
                </a:solidFill>
                <a:latin typeface="Lato" panose="020F0502020204030203" pitchFamily="34" charset="0"/>
                <a:ea typeface="Lato" panose="020F0502020204030203" pitchFamily="34" charset="0"/>
                <a:cs typeface="Lato" panose="020F0502020204030203" pitchFamily="34" charset="0"/>
              </a:rPr>
              <a:t>Sequence Diagram </a:t>
            </a:r>
          </a:p>
          <a:p>
            <a:pPr algn="ctr">
              <a:lnSpc>
                <a:spcPct val="150000"/>
              </a:lnSpc>
            </a:pPr>
            <a:r>
              <a:rPr lang="en-US" sz="1400" dirty="0" err="1">
                <a:solidFill>
                  <a:srgbClr val="000000"/>
                </a:solidFill>
                <a:latin typeface="Lato" panose="020F0502020204030203" pitchFamily="34" charset="0"/>
                <a:ea typeface="Lato" panose="020F0502020204030203" pitchFamily="34" charset="0"/>
                <a:cs typeface="Lato" panose="020F0502020204030203" pitchFamily="34" charset="0"/>
              </a:rPr>
              <a:t>Menggambarkan</a:t>
            </a:r>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000000"/>
                </a:solidFill>
                <a:latin typeface="Lato" panose="020F0502020204030203" pitchFamily="34" charset="0"/>
                <a:ea typeface="Lato" panose="020F0502020204030203" pitchFamily="34" charset="0"/>
                <a:cs typeface="Lato" panose="020F0502020204030203" pitchFamily="34" charset="0"/>
              </a:rPr>
              <a:t>urutan</a:t>
            </a:r>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000000"/>
                </a:solidFill>
                <a:latin typeface="Lato" panose="020F0502020204030203" pitchFamily="34" charset="0"/>
                <a:ea typeface="Lato" panose="020F0502020204030203" pitchFamily="34" charset="0"/>
                <a:cs typeface="Lato" panose="020F0502020204030203" pitchFamily="34" charset="0"/>
              </a:rPr>
              <a:t>antara</a:t>
            </a:r>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000000"/>
                </a:solidFill>
                <a:latin typeface="Lato" panose="020F0502020204030203" pitchFamily="34" charset="0"/>
                <a:ea typeface="Lato" panose="020F0502020204030203" pitchFamily="34" charset="0"/>
                <a:cs typeface="Lato" panose="020F0502020204030203" pitchFamily="34" charset="0"/>
              </a:rPr>
              <a:t>objek</a:t>
            </a:r>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 – </a:t>
            </a:r>
            <a:r>
              <a:rPr lang="en-US" sz="1400" dirty="0" err="1">
                <a:solidFill>
                  <a:srgbClr val="000000"/>
                </a:solidFill>
                <a:latin typeface="Lato" panose="020F0502020204030203" pitchFamily="34" charset="0"/>
                <a:ea typeface="Lato" panose="020F0502020204030203" pitchFamily="34" charset="0"/>
                <a:cs typeface="Lato" panose="020F0502020204030203" pitchFamily="34" charset="0"/>
              </a:rPr>
              <a:t>objek</a:t>
            </a:r>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a:t>
            </a:r>
          </a:p>
          <a:p>
            <a:pPr algn="ctr">
              <a:lnSpc>
                <a:spcPct val="150000"/>
              </a:lnSpc>
            </a:pPr>
            <a:endParaRPr lang="en-US" sz="1400" dirty="0">
              <a:solidFill>
                <a:srgbClr val="000000"/>
              </a:solidFill>
              <a:latin typeface="Lato" panose="020F0502020204030203" pitchFamily="34" charset="0"/>
              <a:ea typeface="Lato" panose="020F0502020204030203" pitchFamily="34" charset="0"/>
              <a:cs typeface="Lato" panose="020F0502020204030203" pitchFamily="34" charset="0"/>
            </a:endParaRPr>
          </a:p>
        </p:txBody>
      </p:sp>
      <p:sp>
        <p:nvSpPr>
          <p:cNvPr id="44" name="Rectangle 43">
            <a:extLst>
              <a:ext uri="{FF2B5EF4-FFF2-40B4-BE49-F238E27FC236}">
                <a16:creationId xmlns:a16="http://schemas.microsoft.com/office/drawing/2014/main" xmlns="" id="{938BF618-AA07-4F12-AB9C-B4032AF5208F}"/>
              </a:ext>
            </a:extLst>
          </p:cNvPr>
          <p:cNvSpPr/>
          <p:nvPr/>
        </p:nvSpPr>
        <p:spPr>
          <a:xfrm>
            <a:off x="18173856" y="4352061"/>
            <a:ext cx="5133008" cy="1065420"/>
          </a:xfrm>
          <a:prstGeom prst="rect">
            <a:avLst/>
          </a:prstGeom>
        </p:spPr>
        <p:txBody>
          <a:bodyPr wrap="square">
            <a:spAutoFit/>
          </a:bodyPr>
          <a:lstStyle/>
          <a:p>
            <a:pPr algn="ctr">
              <a:lnSpc>
                <a:spcPct val="150000"/>
              </a:lnSpc>
            </a:pPr>
            <a:r>
              <a:rPr lang="en-US" sz="1600" b="1" dirty="0">
                <a:solidFill>
                  <a:srgbClr val="000000"/>
                </a:solidFill>
                <a:latin typeface="Lato" panose="020F0502020204030203" pitchFamily="34" charset="0"/>
                <a:ea typeface="Lato" panose="020F0502020204030203" pitchFamily="34" charset="0"/>
                <a:cs typeface="Lato" panose="020F0502020204030203" pitchFamily="34" charset="0"/>
              </a:rPr>
              <a:t>Class Diagram </a:t>
            </a:r>
          </a:p>
          <a:p>
            <a:pPr algn="ctr">
              <a:lnSpc>
                <a:spcPct val="150000"/>
              </a:lnSpc>
            </a:pPr>
            <a:r>
              <a:rPr lang="en-US" sz="1400" dirty="0" err="1">
                <a:solidFill>
                  <a:srgbClr val="000000"/>
                </a:solidFill>
                <a:latin typeface="Lato" panose="020F0502020204030203" pitchFamily="34" charset="0"/>
                <a:ea typeface="Lato" panose="020F0502020204030203" pitchFamily="34" charset="0"/>
                <a:cs typeface="Lato" panose="020F0502020204030203" pitchFamily="34" charset="0"/>
              </a:rPr>
              <a:t>Gambaran</a:t>
            </a:r>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 yang </a:t>
            </a:r>
            <a:r>
              <a:rPr lang="en-US" sz="1400" dirty="0" err="1">
                <a:solidFill>
                  <a:srgbClr val="000000"/>
                </a:solidFill>
                <a:latin typeface="Lato" panose="020F0502020204030203" pitchFamily="34" charset="0"/>
                <a:ea typeface="Lato" panose="020F0502020204030203" pitchFamily="34" charset="0"/>
                <a:cs typeface="Lato" panose="020F0502020204030203" pitchFamily="34" charset="0"/>
              </a:rPr>
              <a:t>memperlihatkan</a:t>
            </a:r>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000000"/>
                </a:solidFill>
                <a:latin typeface="Lato" panose="020F0502020204030203" pitchFamily="34" charset="0"/>
                <a:ea typeface="Lato" panose="020F0502020204030203" pitchFamily="34" charset="0"/>
                <a:cs typeface="Lato" panose="020F0502020204030203" pitchFamily="34" charset="0"/>
              </a:rPr>
              <a:t>sekumpulan</a:t>
            </a:r>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 class actual yang </a:t>
            </a:r>
            <a:r>
              <a:rPr lang="en-US" sz="1400" dirty="0" err="1">
                <a:solidFill>
                  <a:srgbClr val="000000"/>
                </a:solidFill>
                <a:latin typeface="Lato" panose="020F0502020204030203" pitchFamily="34" charset="0"/>
                <a:ea typeface="Lato" panose="020F0502020204030203" pitchFamily="34" charset="0"/>
                <a:cs typeface="Lato" panose="020F0502020204030203" pitchFamily="34" charset="0"/>
              </a:rPr>
              <a:t>ada</a:t>
            </a:r>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000000"/>
                </a:solidFill>
                <a:latin typeface="Lato" panose="020F0502020204030203" pitchFamily="34" charset="0"/>
                <a:ea typeface="Lato" panose="020F0502020204030203" pitchFamily="34" charset="0"/>
                <a:cs typeface="Lato" panose="020F0502020204030203" pitchFamily="34" charset="0"/>
              </a:rPr>
              <a:t>didalam</a:t>
            </a:r>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000000"/>
                </a:solidFill>
                <a:latin typeface="Lato" panose="020F0502020204030203" pitchFamily="34" charset="0"/>
                <a:ea typeface="Lato" panose="020F0502020204030203" pitchFamily="34" charset="0"/>
                <a:cs typeface="Lato" panose="020F0502020204030203" pitchFamily="34" charset="0"/>
              </a:rPr>
              <a:t>sistem</a:t>
            </a:r>
            <a:endParaRPr lang="en-US" sz="1400" dirty="0">
              <a:solidFill>
                <a:srgbClr val="000000"/>
              </a:solidFill>
              <a:latin typeface="Lato" panose="020F0502020204030203" pitchFamily="34" charset="0"/>
              <a:ea typeface="Lato" panose="020F0502020204030203" pitchFamily="34" charset="0"/>
              <a:cs typeface="Lato" panose="020F0502020204030203" pitchFamily="34" charset="0"/>
            </a:endParaRPr>
          </a:p>
        </p:txBody>
      </p:sp>
      <p:sp>
        <p:nvSpPr>
          <p:cNvPr id="46" name="Rectangle 45">
            <a:extLst>
              <a:ext uri="{FF2B5EF4-FFF2-40B4-BE49-F238E27FC236}">
                <a16:creationId xmlns:a16="http://schemas.microsoft.com/office/drawing/2014/main" xmlns="" id="{6DF71353-FC3C-499D-9A64-AE9D8A3FDA5C}"/>
              </a:ext>
            </a:extLst>
          </p:cNvPr>
          <p:cNvSpPr/>
          <p:nvPr/>
        </p:nvSpPr>
        <p:spPr>
          <a:xfrm>
            <a:off x="18173856" y="4367565"/>
            <a:ext cx="5133008" cy="1065420"/>
          </a:xfrm>
          <a:prstGeom prst="rect">
            <a:avLst/>
          </a:prstGeom>
        </p:spPr>
        <p:txBody>
          <a:bodyPr wrap="square">
            <a:spAutoFit/>
          </a:bodyPr>
          <a:lstStyle/>
          <a:p>
            <a:pPr algn="ctr">
              <a:lnSpc>
                <a:spcPct val="150000"/>
              </a:lnSpc>
            </a:pPr>
            <a:r>
              <a:rPr lang="en-US" sz="1600" b="1" dirty="0">
                <a:solidFill>
                  <a:srgbClr val="000000"/>
                </a:solidFill>
                <a:latin typeface="Lato" panose="020F0502020204030203" pitchFamily="34" charset="0"/>
                <a:ea typeface="Lato" panose="020F0502020204030203" pitchFamily="34" charset="0"/>
                <a:cs typeface="Lato" panose="020F0502020204030203" pitchFamily="34" charset="0"/>
              </a:rPr>
              <a:t>Collaboration Diagram </a:t>
            </a:r>
          </a:p>
          <a:p>
            <a:pPr algn="ctr">
              <a:lnSpc>
                <a:spcPct val="150000"/>
              </a:lnSpc>
            </a:pPr>
            <a:r>
              <a:rPr lang="en-US" sz="1400" dirty="0" err="1">
                <a:solidFill>
                  <a:srgbClr val="000000"/>
                </a:solidFill>
                <a:latin typeface="Lato" panose="020F0502020204030203" pitchFamily="34" charset="0"/>
                <a:ea typeface="Lato" panose="020F0502020204030203" pitchFamily="34" charset="0"/>
                <a:cs typeface="Lato" panose="020F0502020204030203" pitchFamily="34" charset="0"/>
              </a:rPr>
              <a:t>Gambaran</a:t>
            </a:r>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000000"/>
                </a:solidFill>
                <a:latin typeface="Lato" panose="020F0502020204030203" pitchFamily="34" charset="0"/>
                <a:ea typeface="Lato" panose="020F0502020204030203" pitchFamily="34" charset="0"/>
                <a:cs typeface="Lato" panose="020F0502020204030203" pitchFamily="34" charset="0"/>
              </a:rPr>
              <a:t>dari</a:t>
            </a:r>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000000"/>
                </a:solidFill>
                <a:latin typeface="Lato" panose="020F0502020204030203" pitchFamily="34" charset="0"/>
                <a:ea typeface="Lato" panose="020F0502020204030203" pitchFamily="34" charset="0"/>
                <a:cs typeface="Lato" panose="020F0502020204030203" pitchFamily="34" charset="0"/>
              </a:rPr>
              <a:t>relasi</a:t>
            </a:r>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 dan </a:t>
            </a:r>
            <a:r>
              <a:rPr lang="en-US" sz="1400" dirty="0" err="1">
                <a:solidFill>
                  <a:srgbClr val="000000"/>
                </a:solidFill>
                <a:latin typeface="Lato" panose="020F0502020204030203" pitchFamily="34" charset="0"/>
                <a:ea typeface="Lato" panose="020F0502020204030203" pitchFamily="34" charset="0"/>
                <a:cs typeface="Lato" panose="020F0502020204030203" pitchFamily="34" charset="0"/>
              </a:rPr>
              <a:t>interaksi</a:t>
            </a:r>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000000"/>
                </a:solidFill>
                <a:latin typeface="Lato" panose="020F0502020204030203" pitchFamily="34" charset="0"/>
                <a:ea typeface="Lato" panose="020F0502020204030203" pitchFamily="34" charset="0"/>
                <a:cs typeface="Lato" panose="020F0502020204030203" pitchFamily="34" charset="0"/>
              </a:rPr>
              <a:t>antara</a:t>
            </a:r>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000000"/>
                </a:solidFill>
                <a:latin typeface="Lato" panose="020F0502020204030203" pitchFamily="34" charset="0"/>
                <a:ea typeface="Lato" panose="020F0502020204030203" pitchFamily="34" charset="0"/>
                <a:cs typeface="Lato" panose="020F0502020204030203" pitchFamily="34" charset="0"/>
              </a:rPr>
              <a:t>objek</a:t>
            </a:r>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 software pada UML</a:t>
            </a:r>
          </a:p>
        </p:txBody>
      </p:sp>
      <p:sp>
        <p:nvSpPr>
          <p:cNvPr id="73" name="Rectangle 72">
            <a:extLst>
              <a:ext uri="{FF2B5EF4-FFF2-40B4-BE49-F238E27FC236}">
                <a16:creationId xmlns:a16="http://schemas.microsoft.com/office/drawing/2014/main" xmlns="" id="{660005F3-5BFB-40BE-9259-220D07626163}"/>
              </a:ext>
            </a:extLst>
          </p:cNvPr>
          <p:cNvSpPr/>
          <p:nvPr/>
        </p:nvSpPr>
        <p:spPr>
          <a:xfrm>
            <a:off x="18173856" y="4352590"/>
            <a:ext cx="5133008" cy="1065420"/>
          </a:xfrm>
          <a:prstGeom prst="rect">
            <a:avLst/>
          </a:prstGeom>
        </p:spPr>
        <p:txBody>
          <a:bodyPr wrap="square">
            <a:spAutoFit/>
          </a:bodyPr>
          <a:lstStyle/>
          <a:p>
            <a:pPr algn="ctr">
              <a:lnSpc>
                <a:spcPct val="150000"/>
              </a:lnSpc>
            </a:pPr>
            <a:r>
              <a:rPr lang="en-US" sz="1600" b="1" dirty="0" err="1">
                <a:solidFill>
                  <a:srgbClr val="000000"/>
                </a:solidFill>
                <a:latin typeface="Lato" panose="020F0502020204030203" pitchFamily="34" charset="0"/>
                <a:ea typeface="Lato" panose="020F0502020204030203" pitchFamily="34" charset="0"/>
                <a:cs typeface="Lato" panose="020F0502020204030203" pitchFamily="34" charset="0"/>
              </a:rPr>
              <a:t>Statemachine</a:t>
            </a:r>
            <a:r>
              <a:rPr lang="en-US" sz="1600" b="1" dirty="0">
                <a:solidFill>
                  <a:srgbClr val="000000"/>
                </a:solidFill>
                <a:latin typeface="Lato" panose="020F0502020204030203" pitchFamily="34" charset="0"/>
                <a:ea typeface="Lato" panose="020F0502020204030203" pitchFamily="34" charset="0"/>
                <a:cs typeface="Lato" panose="020F0502020204030203" pitchFamily="34" charset="0"/>
              </a:rPr>
              <a:t> Diagram </a:t>
            </a:r>
          </a:p>
          <a:p>
            <a:pPr algn="ctr">
              <a:lnSpc>
                <a:spcPct val="150000"/>
              </a:lnSpc>
            </a:pPr>
            <a:r>
              <a:rPr lang="en-US" sz="1400" dirty="0" err="1">
                <a:solidFill>
                  <a:srgbClr val="000000"/>
                </a:solidFill>
                <a:latin typeface="Lato" panose="020F0502020204030203" pitchFamily="34" charset="0"/>
                <a:ea typeface="Lato" panose="020F0502020204030203" pitchFamily="34" charset="0"/>
                <a:cs typeface="Lato" panose="020F0502020204030203" pitchFamily="34" charset="0"/>
              </a:rPr>
              <a:t>Menggambarkan</a:t>
            </a:r>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000000"/>
                </a:solidFill>
                <a:latin typeface="Lato" panose="020F0502020204030203" pitchFamily="34" charset="0"/>
                <a:ea typeface="Lato" panose="020F0502020204030203" pitchFamily="34" charset="0"/>
                <a:cs typeface="Lato" panose="020F0502020204030203" pitchFamily="34" charset="0"/>
              </a:rPr>
              <a:t>semua</a:t>
            </a:r>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000000"/>
                </a:solidFill>
                <a:latin typeface="Lato" panose="020F0502020204030203" pitchFamily="34" charset="0"/>
                <a:ea typeface="Lato" panose="020F0502020204030203" pitchFamily="34" charset="0"/>
                <a:cs typeface="Lato" panose="020F0502020204030203" pitchFamily="34" charset="0"/>
              </a:rPr>
              <a:t>keadaan</a:t>
            </a:r>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 (state) yang </a:t>
            </a:r>
            <a:r>
              <a:rPr lang="en-US" sz="1400" dirty="0" err="1">
                <a:solidFill>
                  <a:srgbClr val="000000"/>
                </a:solidFill>
                <a:latin typeface="Lato" panose="020F0502020204030203" pitchFamily="34" charset="0"/>
                <a:ea typeface="Lato" panose="020F0502020204030203" pitchFamily="34" charset="0"/>
                <a:cs typeface="Lato" panose="020F0502020204030203" pitchFamily="34" charset="0"/>
              </a:rPr>
              <a:t>dapat</a:t>
            </a:r>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000000"/>
                </a:solidFill>
                <a:latin typeface="Lato" panose="020F0502020204030203" pitchFamily="34" charset="0"/>
                <a:ea typeface="Lato" panose="020F0502020204030203" pitchFamily="34" charset="0"/>
                <a:cs typeface="Lato" panose="020F0502020204030203" pitchFamily="34" charset="0"/>
              </a:rPr>
              <a:t>dimiliki</a:t>
            </a:r>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 oleh class yang </a:t>
            </a:r>
            <a:r>
              <a:rPr lang="en-US" sz="1400" dirty="0" err="1">
                <a:solidFill>
                  <a:srgbClr val="000000"/>
                </a:solidFill>
                <a:latin typeface="Lato" panose="020F0502020204030203" pitchFamily="34" charset="0"/>
                <a:ea typeface="Lato" panose="020F0502020204030203" pitchFamily="34" charset="0"/>
                <a:cs typeface="Lato" panose="020F0502020204030203" pitchFamily="34" charset="0"/>
              </a:rPr>
              <a:t>dapat</a:t>
            </a:r>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000000"/>
                </a:solidFill>
                <a:latin typeface="Lato" panose="020F0502020204030203" pitchFamily="34" charset="0"/>
                <a:ea typeface="Lato" panose="020F0502020204030203" pitchFamily="34" charset="0"/>
                <a:cs typeface="Lato" panose="020F0502020204030203" pitchFamily="34" charset="0"/>
              </a:rPr>
              <a:t>merubah</a:t>
            </a:r>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000000"/>
                </a:solidFill>
                <a:latin typeface="Lato" panose="020F0502020204030203" pitchFamily="34" charset="0"/>
                <a:ea typeface="Lato" panose="020F0502020204030203" pitchFamily="34" charset="0"/>
                <a:cs typeface="Lato" panose="020F0502020204030203" pitchFamily="34" charset="0"/>
              </a:rPr>
              <a:t>keadaan</a:t>
            </a:r>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 class </a:t>
            </a:r>
            <a:r>
              <a:rPr lang="en-US" sz="1400" dirty="0" err="1">
                <a:solidFill>
                  <a:srgbClr val="000000"/>
                </a:solidFill>
                <a:latin typeface="Lato" panose="020F0502020204030203" pitchFamily="34" charset="0"/>
                <a:ea typeface="Lato" panose="020F0502020204030203" pitchFamily="34" charset="0"/>
                <a:cs typeface="Lato" panose="020F0502020204030203" pitchFamily="34" charset="0"/>
              </a:rPr>
              <a:t>tersebut</a:t>
            </a:r>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a:t>
            </a:r>
          </a:p>
        </p:txBody>
      </p:sp>
      <p:sp>
        <p:nvSpPr>
          <p:cNvPr id="74" name="Rectangle 73">
            <a:extLst>
              <a:ext uri="{FF2B5EF4-FFF2-40B4-BE49-F238E27FC236}">
                <a16:creationId xmlns:a16="http://schemas.microsoft.com/office/drawing/2014/main" xmlns="" id="{829774A2-7DB8-48BC-B456-E88C5F00C83D}"/>
              </a:ext>
            </a:extLst>
          </p:cNvPr>
          <p:cNvSpPr/>
          <p:nvPr/>
        </p:nvSpPr>
        <p:spPr>
          <a:xfrm>
            <a:off x="18173856" y="4430084"/>
            <a:ext cx="5133008" cy="942309"/>
          </a:xfrm>
          <a:prstGeom prst="rect">
            <a:avLst/>
          </a:prstGeom>
        </p:spPr>
        <p:txBody>
          <a:bodyPr wrap="square">
            <a:spAutoFit/>
          </a:bodyPr>
          <a:lstStyle/>
          <a:p>
            <a:pPr algn="ctr"/>
            <a:r>
              <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Deployment Diagram</a:t>
            </a:r>
          </a:p>
          <a:p>
            <a:pPr algn="ctr">
              <a:lnSpc>
                <a:spcPct val="150000"/>
              </a:lnSpc>
            </a:pPr>
            <a:r>
              <a:rPr lang="en-US" sz="1400" dirty="0" err="1">
                <a:solidFill>
                  <a:srgbClr val="000000"/>
                </a:solidFill>
                <a:latin typeface="Lato" panose="020F0502020204030203" pitchFamily="34" charset="0"/>
                <a:ea typeface="Lato" panose="020F0502020204030203" pitchFamily="34" charset="0"/>
                <a:cs typeface="Lato" panose="020F0502020204030203" pitchFamily="34" charset="0"/>
              </a:rPr>
              <a:t>Menggambarkan</a:t>
            </a:r>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000000"/>
                </a:solidFill>
                <a:latin typeface="Lato" panose="020F0502020204030203" pitchFamily="34" charset="0"/>
                <a:ea typeface="Lato" panose="020F0502020204030203" pitchFamily="34" charset="0"/>
                <a:cs typeface="Lato" panose="020F0502020204030203" pitchFamily="34" charset="0"/>
              </a:rPr>
              <a:t>arsitektur</a:t>
            </a:r>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000000"/>
                </a:solidFill>
                <a:latin typeface="Lato" panose="020F0502020204030203" pitchFamily="34" charset="0"/>
                <a:ea typeface="Lato" panose="020F0502020204030203" pitchFamily="34" charset="0"/>
                <a:cs typeface="Lato" panose="020F0502020204030203" pitchFamily="34" charset="0"/>
              </a:rPr>
              <a:t>fisiknya</a:t>
            </a:r>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a:t>
            </a:r>
          </a:p>
          <a:p>
            <a:pPr algn="ctr">
              <a:lnSpc>
                <a:spcPct val="150000"/>
              </a:lnSpc>
            </a:pPr>
            <a:endParaRPr lang="en-US" sz="1400" dirty="0">
              <a:solidFill>
                <a:srgbClr val="000000"/>
              </a:solidFill>
              <a:latin typeface="Lato" panose="020F0502020204030203" pitchFamily="34" charset="0"/>
              <a:ea typeface="Lato" panose="020F0502020204030203" pitchFamily="34" charset="0"/>
              <a:cs typeface="Lato" panose="020F0502020204030203" pitchFamily="34" charset="0"/>
            </a:endParaRPr>
          </a:p>
        </p:txBody>
      </p:sp>
      <p:sp>
        <p:nvSpPr>
          <p:cNvPr id="76" name="Rectangle 75">
            <a:extLst>
              <a:ext uri="{FF2B5EF4-FFF2-40B4-BE49-F238E27FC236}">
                <a16:creationId xmlns:a16="http://schemas.microsoft.com/office/drawing/2014/main" xmlns="" id="{E2534BFC-C1C0-4821-9060-BAD9DC70D480}"/>
              </a:ext>
            </a:extLst>
          </p:cNvPr>
          <p:cNvSpPr/>
          <p:nvPr/>
        </p:nvSpPr>
        <p:spPr>
          <a:xfrm>
            <a:off x="18173856" y="4430080"/>
            <a:ext cx="5133008" cy="942309"/>
          </a:xfrm>
          <a:prstGeom prst="rect">
            <a:avLst/>
          </a:prstGeom>
        </p:spPr>
        <p:txBody>
          <a:bodyPr wrap="square">
            <a:spAutoFit/>
          </a:bodyPr>
          <a:lstStyle/>
          <a:p>
            <a:pPr algn="ctr"/>
            <a:r>
              <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Component Diagram</a:t>
            </a:r>
          </a:p>
          <a:p>
            <a:pPr algn="ctr">
              <a:lnSpc>
                <a:spcPct val="150000"/>
              </a:lnSpc>
            </a:pPr>
            <a:r>
              <a:rPr lang="sv-SE" sz="1400" dirty="0">
                <a:solidFill>
                  <a:srgbClr val="000000"/>
                </a:solidFill>
                <a:latin typeface="Lato" panose="020F0502020204030203" pitchFamily="34" charset="0"/>
                <a:ea typeface="Lato" panose="020F0502020204030203" pitchFamily="34" charset="0"/>
                <a:cs typeface="Lato" panose="020F0502020204030203" pitchFamily="34" charset="0"/>
              </a:rPr>
              <a:t>Gambaran struktur fisik dari source code dalam pendekatan komponen. </a:t>
            </a:r>
            <a:endParaRPr lang="en-US" sz="1400" dirty="0">
              <a:solidFill>
                <a:srgbClr val="000000"/>
              </a:solidFill>
              <a:latin typeface="Lato" panose="020F0502020204030203" pitchFamily="34" charset="0"/>
              <a:ea typeface="Lato" panose="020F0502020204030203" pitchFamily="34" charset="0"/>
              <a:cs typeface="Lato" panose="020F0502020204030203" pitchFamily="34" charset="0"/>
            </a:endParaRPr>
          </a:p>
        </p:txBody>
      </p:sp>
      <p:sp>
        <p:nvSpPr>
          <p:cNvPr id="77" name="Rectangle 76">
            <a:extLst>
              <a:ext uri="{FF2B5EF4-FFF2-40B4-BE49-F238E27FC236}">
                <a16:creationId xmlns:a16="http://schemas.microsoft.com/office/drawing/2014/main" xmlns="" id="{300A536E-9D34-4059-9C10-E32D640690DA}"/>
              </a:ext>
            </a:extLst>
          </p:cNvPr>
          <p:cNvSpPr/>
          <p:nvPr/>
        </p:nvSpPr>
        <p:spPr>
          <a:xfrm>
            <a:off x="18173856" y="4507776"/>
            <a:ext cx="5133008" cy="769441"/>
          </a:xfrm>
          <a:prstGeom prst="rect">
            <a:avLst/>
          </a:prstGeom>
        </p:spPr>
        <p:txBody>
          <a:bodyPr wrap="square">
            <a:spAutoFit/>
          </a:bodyPr>
          <a:lstStyle/>
          <a:p>
            <a:pPr algn="ctr"/>
            <a:r>
              <a:rPr lang="en-US" sz="1600" b="1" dirty="0">
                <a:solidFill>
                  <a:schemeClr val="tx1">
                    <a:lumMod val="95000"/>
                    <a:lumOff val="5000"/>
                  </a:schemeClr>
                </a:solidFill>
                <a:latin typeface="Kelson Sans" panose="02000500000000000000" pitchFamily="50" charset="0"/>
                <a:ea typeface="Lato Light" panose="020F0502020204030203" pitchFamily="34" charset="0"/>
                <a:cs typeface="Lato Light" panose="020F0502020204030203" pitchFamily="34" charset="0"/>
              </a:rPr>
              <a:t>Object Diagram </a:t>
            </a:r>
          </a:p>
          <a:p>
            <a:pPr algn="ctr"/>
            <a:r>
              <a:rPr lang="sv-SE" sz="1400" dirty="0">
                <a:solidFill>
                  <a:srgbClr val="000000"/>
                </a:solidFill>
                <a:latin typeface="Lato" panose="020F0502020204030203" pitchFamily="34" charset="0"/>
                <a:ea typeface="Lato" panose="020F0502020204030203" pitchFamily="34" charset="0"/>
                <a:cs typeface="Lato" panose="020F0502020204030203" pitchFamily="34" charset="0"/>
              </a:rPr>
              <a:t>. Menggambarkan struktur dari segi penamaan objek dan jalannya objek dalam system. </a:t>
            </a:r>
            <a:endParaRPr lang="en-US" sz="1400" dirty="0">
              <a:solidFill>
                <a:srgbClr val="000000"/>
              </a:solidFill>
              <a:latin typeface="Lato" panose="020F0502020204030203" pitchFamily="34" charset="0"/>
              <a:ea typeface="Lato" panose="020F0502020204030203" pitchFamily="34" charset="0"/>
              <a:cs typeface="Lato" panose="020F0502020204030203" pitchFamily="34" charset="0"/>
            </a:endParaRPr>
          </a:p>
        </p:txBody>
      </p:sp>
      <p:sp>
        <p:nvSpPr>
          <p:cNvPr id="78" name="Subtitle 2">
            <a:extLst>
              <a:ext uri="{FF2B5EF4-FFF2-40B4-BE49-F238E27FC236}">
                <a16:creationId xmlns:a16="http://schemas.microsoft.com/office/drawing/2014/main" xmlns="" id="{6DF5E471-F4D3-4E14-AA41-B2CF2ED19F09}"/>
              </a:ext>
            </a:extLst>
          </p:cNvPr>
          <p:cNvSpPr txBox="1">
            <a:spLocks/>
          </p:cNvSpPr>
          <p:nvPr/>
        </p:nvSpPr>
        <p:spPr>
          <a:xfrm>
            <a:off x="4000167" y="5829998"/>
            <a:ext cx="4191666" cy="918807"/>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en-US" sz="3600" b="1" spc="2000" dirty="0">
                <a:solidFill>
                  <a:srgbClr val="313131"/>
                </a:solidFill>
                <a:latin typeface="Kelson Sans" panose="02000500000000000000"/>
                <a:ea typeface="Lato Light" panose="020F0502020204030203" pitchFamily="34" charset="0"/>
                <a:cs typeface="Lato Light" panose="020F0502020204030203" pitchFamily="34" charset="0"/>
              </a:rPr>
              <a:t>DESIGN</a:t>
            </a:r>
            <a:endParaRPr lang="id-ID" sz="3600" b="1" spc="2000" dirty="0">
              <a:solidFill>
                <a:srgbClr val="313131"/>
              </a:solidFill>
              <a:latin typeface="Kelson Sans" panose="02000500000000000000"/>
              <a:ea typeface="Lato Light" panose="020F0502020204030203" pitchFamily="34" charset="0"/>
              <a:cs typeface="Lato Light" panose="020F0502020204030203" pitchFamily="34" charset="0"/>
            </a:endParaRPr>
          </a:p>
        </p:txBody>
      </p:sp>
      <p:grpSp>
        <p:nvGrpSpPr>
          <p:cNvPr id="79" name="Group 78">
            <a:extLst>
              <a:ext uri="{FF2B5EF4-FFF2-40B4-BE49-F238E27FC236}">
                <a16:creationId xmlns:a16="http://schemas.microsoft.com/office/drawing/2014/main" xmlns="" id="{439E7680-1ADB-464D-97D2-1652CA5A9557}"/>
              </a:ext>
            </a:extLst>
          </p:cNvPr>
          <p:cNvGrpSpPr/>
          <p:nvPr/>
        </p:nvGrpSpPr>
        <p:grpSpPr>
          <a:xfrm>
            <a:off x="88138" y="6222118"/>
            <a:ext cx="561400" cy="549834"/>
            <a:chOff x="9091736" y="3332297"/>
            <a:chExt cx="383305" cy="378149"/>
          </a:xfrm>
        </p:grpSpPr>
        <p:sp>
          <p:nvSpPr>
            <p:cNvPr id="80" name="Rectangle 79">
              <a:extLst>
                <a:ext uri="{FF2B5EF4-FFF2-40B4-BE49-F238E27FC236}">
                  <a16:creationId xmlns:a16="http://schemas.microsoft.com/office/drawing/2014/main" xmlns="" id="{20DF7E33-3A69-418D-9E78-0B28B529BDF0}"/>
                </a:ext>
              </a:extLst>
            </p:cNvPr>
            <p:cNvSpPr/>
            <p:nvPr/>
          </p:nvSpPr>
          <p:spPr>
            <a:xfrm>
              <a:off x="9091736" y="3332297"/>
              <a:ext cx="347163" cy="33051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1" name="Rectangle 80">
              <a:extLst>
                <a:ext uri="{FF2B5EF4-FFF2-40B4-BE49-F238E27FC236}">
                  <a16:creationId xmlns:a16="http://schemas.microsoft.com/office/drawing/2014/main" xmlns="" id="{1DF389D3-F49D-4212-A7BB-367B1466FD18}"/>
                </a:ext>
              </a:extLst>
            </p:cNvPr>
            <p:cNvSpPr/>
            <p:nvPr/>
          </p:nvSpPr>
          <p:spPr>
            <a:xfrm>
              <a:off x="9164420" y="3414717"/>
              <a:ext cx="310621" cy="295729"/>
            </a:xfrm>
            <a:prstGeom prst="rect">
              <a:avLst/>
            </a:prstGeom>
            <a:solidFill>
              <a:schemeClr val="tx1">
                <a:lumMod val="85000"/>
                <a:lumOff val="15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82" name="TextBox 81">
            <a:extLst>
              <a:ext uri="{FF2B5EF4-FFF2-40B4-BE49-F238E27FC236}">
                <a16:creationId xmlns:a16="http://schemas.microsoft.com/office/drawing/2014/main" xmlns="" id="{1070DF52-D47D-45E8-A4EC-B7E86ADF0F9A}"/>
              </a:ext>
            </a:extLst>
          </p:cNvPr>
          <p:cNvSpPr txBox="1"/>
          <p:nvPr/>
        </p:nvSpPr>
        <p:spPr>
          <a:xfrm>
            <a:off x="194446" y="6277741"/>
            <a:ext cx="285750" cy="369332"/>
          </a:xfrm>
          <a:prstGeom prst="rect">
            <a:avLst/>
          </a:prstGeom>
          <a:noFill/>
        </p:spPr>
        <p:txBody>
          <a:bodyPr wrap="square" rtlCol="0">
            <a:spAutoFit/>
          </a:bodyPr>
          <a:lstStyle/>
          <a:p>
            <a:r>
              <a:rPr lang="en-US" dirty="0">
                <a:solidFill>
                  <a:schemeClr val="bg1"/>
                </a:solidFill>
                <a:latin typeface="Kelson Sans" panose="02000500000000000000"/>
              </a:rPr>
              <a:t>9</a:t>
            </a:r>
          </a:p>
        </p:txBody>
      </p:sp>
    </p:spTree>
    <p:extLst>
      <p:ext uri="{BB962C8B-B14F-4D97-AF65-F5344CB8AC3E}">
        <p14:creationId xmlns:p14="http://schemas.microsoft.com/office/powerpoint/2010/main" val="64638507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mph" presetSubtype="0" repeatCount="indefinite" fill="hold" grpId="0" nodeType="withEffect">
                                      <p:stCondLst>
                                        <p:cond delay="0"/>
                                      </p:stCondLst>
                                      <p:childTnLst>
                                        <p:anim calcmode="discrete" valueType="str">
                                          <p:cBhvr override="childStyle">
                                            <p:cTn id="6" dur="1000" fill="hold"/>
                                            <p:tgtEl>
                                              <p:spTgt spid="78"/>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7" presetID="35" presetClass="path" presetSubtype="0" accel="50000" fill="hold" grpId="0" nodeType="withEffect" p14:presetBounceEnd="50000">
                                      <p:stCondLst>
                                        <p:cond delay="0"/>
                                      </p:stCondLst>
                                      <p:childTnLst>
                                        <p:animMotion origin="layout" path="M 1.04167E-6 -4.44444E-6 L -0.95886 -4.44444E-6 " pathEditMode="relative" rAng="0" ptsTypes="AA" p14:bounceEnd="50000">
                                          <p:cBhvr>
                                            <p:cTn id="8" dur="1000" fill="hold"/>
                                            <p:tgtEl>
                                              <p:spTgt spid="34"/>
                                            </p:tgtEl>
                                            <p:attrNameLst>
                                              <p:attrName>ppt_x</p:attrName>
                                              <p:attrName>ppt_y</p:attrName>
                                            </p:attrNameLst>
                                          </p:cBhvr>
                                          <p:rCtr x="-47943" y="0"/>
                                        </p:animMotion>
                                      </p:childTnLst>
                                    </p:cTn>
                                  </p:par>
                                  <p:par>
                                    <p:cTn id="9" presetID="35" presetClass="path" presetSubtype="0" accel="50000" fill="hold" grpId="0" nodeType="withEffect" p14:presetBounceEnd="50000">
                                      <p:stCondLst>
                                        <p:cond delay="0"/>
                                      </p:stCondLst>
                                      <p:childTnLst>
                                        <p:animMotion origin="layout" path="M -1.66667E-6 -4.44444E-6 L -0.95885 -4.44444E-6 " pathEditMode="relative" rAng="0" ptsTypes="AA" p14:bounceEnd="50000">
                                          <p:cBhvr>
                                            <p:cTn id="10" dur="1000" fill="hold"/>
                                            <p:tgtEl>
                                              <p:spTgt spid="35"/>
                                            </p:tgtEl>
                                            <p:attrNameLst>
                                              <p:attrName>ppt_x</p:attrName>
                                              <p:attrName>ppt_y</p:attrName>
                                            </p:attrNameLst>
                                          </p:cBhvr>
                                          <p:rCtr x="-47943" y="0"/>
                                        </p:animMotion>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4"/>
                                            </p:tgtEl>
                                          </p:cBhvr>
                                        </p:animEffect>
                                        <p:set>
                                          <p:cBhvr>
                                            <p:cTn id="15" dur="1" fill="hold">
                                              <p:stCondLst>
                                                <p:cond delay="499"/>
                                              </p:stCondLst>
                                            </p:cTn>
                                            <p:tgtEl>
                                              <p:spTgt spid="34"/>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35"/>
                                            </p:tgtEl>
                                          </p:cBhvr>
                                        </p:animEffect>
                                        <p:set>
                                          <p:cBhvr>
                                            <p:cTn id="18" dur="1" fill="hold">
                                              <p:stCondLst>
                                                <p:cond delay="499"/>
                                              </p:stCondLst>
                                            </p:cTn>
                                            <p:tgtEl>
                                              <p:spTgt spid="35"/>
                                            </p:tgtEl>
                                            <p:attrNameLst>
                                              <p:attrName>style.visibility</p:attrName>
                                            </p:attrNameLst>
                                          </p:cBhvr>
                                          <p:to>
                                            <p:strVal val="hidden"/>
                                          </p:to>
                                        </p:set>
                                      </p:childTnLst>
                                    </p:cTn>
                                  </p:par>
                                  <p:par>
                                    <p:cTn id="19" presetID="35" presetClass="path" presetSubtype="0" accel="50000" fill="hold" grpId="0" nodeType="withEffect" p14:presetBounceEnd="50000">
                                      <p:stCondLst>
                                        <p:cond delay="0"/>
                                      </p:stCondLst>
                                      <p:childTnLst>
                                        <p:animMotion origin="layout" path="M -1.66667E-6 2.96296E-6 L -0.95885 2.96296E-6 " pathEditMode="relative" rAng="0" ptsTypes="AA" p14:bounceEnd="50000">
                                          <p:cBhvr>
                                            <p:cTn id="20" dur="1000" fill="hold"/>
                                            <p:tgtEl>
                                              <p:spTgt spid="36"/>
                                            </p:tgtEl>
                                            <p:attrNameLst>
                                              <p:attrName>ppt_x</p:attrName>
                                              <p:attrName>ppt_y</p:attrName>
                                            </p:attrNameLst>
                                          </p:cBhvr>
                                          <p:rCtr x="-47943" y="0"/>
                                        </p:animMotion>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36"/>
                                            </p:tgtEl>
                                          </p:cBhvr>
                                        </p:animEffect>
                                        <p:set>
                                          <p:cBhvr>
                                            <p:cTn id="25" dur="1" fill="hold">
                                              <p:stCondLst>
                                                <p:cond delay="499"/>
                                              </p:stCondLst>
                                            </p:cTn>
                                            <p:tgtEl>
                                              <p:spTgt spid="36"/>
                                            </p:tgtEl>
                                            <p:attrNameLst>
                                              <p:attrName>style.visibility</p:attrName>
                                            </p:attrNameLst>
                                          </p:cBhvr>
                                          <p:to>
                                            <p:strVal val="hidden"/>
                                          </p:to>
                                        </p:set>
                                      </p:childTnLst>
                                    </p:cTn>
                                  </p:par>
                                  <p:par>
                                    <p:cTn id="26" presetID="35" presetClass="path" presetSubtype="0" accel="50000" fill="hold" grpId="0" nodeType="withEffect" p14:presetBounceEnd="50000">
                                      <p:stCondLst>
                                        <p:cond delay="0"/>
                                      </p:stCondLst>
                                      <p:childTnLst>
                                        <p:animMotion origin="layout" path="M -1.66667E-6 3.7037E-6 L -0.95885 3.7037E-6 " pathEditMode="relative" rAng="0" ptsTypes="AA" p14:bounceEnd="50000">
                                          <p:cBhvr>
                                            <p:cTn id="27" dur="1000" fill="hold"/>
                                            <p:tgtEl>
                                              <p:spTgt spid="40"/>
                                            </p:tgtEl>
                                            <p:attrNameLst>
                                              <p:attrName>ppt_x</p:attrName>
                                              <p:attrName>ppt_y</p:attrName>
                                            </p:attrNameLst>
                                          </p:cBhvr>
                                          <p:rCtr x="-47943" y="0"/>
                                        </p:animMotion>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40"/>
                                            </p:tgtEl>
                                          </p:cBhvr>
                                        </p:animEffect>
                                        <p:set>
                                          <p:cBhvr>
                                            <p:cTn id="32" dur="1" fill="hold">
                                              <p:stCondLst>
                                                <p:cond delay="499"/>
                                              </p:stCondLst>
                                            </p:cTn>
                                            <p:tgtEl>
                                              <p:spTgt spid="40"/>
                                            </p:tgtEl>
                                            <p:attrNameLst>
                                              <p:attrName>style.visibility</p:attrName>
                                            </p:attrNameLst>
                                          </p:cBhvr>
                                          <p:to>
                                            <p:strVal val="hidden"/>
                                          </p:to>
                                        </p:set>
                                      </p:childTnLst>
                                    </p:cTn>
                                  </p:par>
                                  <p:par>
                                    <p:cTn id="33" presetID="35" presetClass="path" presetSubtype="0" accel="50000" fill="hold" grpId="0" nodeType="withEffect" p14:presetBounceEnd="50000">
                                      <p:stCondLst>
                                        <p:cond delay="0"/>
                                      </p:stCondLst>
                                      <p:childTnLst>
                                        <p:animMotion origin="layout" path="M -1.66667E-6 -1.85185E-6 L -0.95885 -1.85185E-6 " pathEditMode="relative" rAng="0" ptsTypes="AA" p14:bounceEnd="50000">
                                          <p:cBhvr>
                                            <p:cTn id="34" dur="1000" fill="hold"/>
                                            <p:tgtEl>
                                              <p:spTgt spid="43"/>
                                            </p:tgtEl>
                                            <p:attrNameLst>
                                              <p:attrName>ppt_x</p:attrName>
                                              <p:attrName>ppt_y</p:attrName>
                                            </p:attrNameLst>
                                          </p:cBhvr>
                                          <p:rCtr x="-47943" y="0"/>
                                        </p:animMotion>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43"/>
                                            </p:tgtEl>
                                          </p:cBhvr>
                                        </p:animEffect>
                                        <p:set>
                                          <p:cBhvr>
                                            <p:cTn id="39" dur="1" fill="hold">
                                              <p:stCondLst>
                                                <p:cond delay="499"/>
                                              </p:stCondLst>
                                            </p:cTn>
                                            <p:tgtEl>
                                              <p:spTgt spid="43"/>
                                            </p:tgtEl>
                                            <p:attrNameLst>
                                              <p:attrName>style.visibility</p:attrName>
                                            </p:attrNameLst>
                                          </p:cBhvr>
                                          <p:to>
                                            <p:strVal val="hidden"/>
                                          </p:to>
                                        </p:set>
                                      </p:childTnLst>
                                    </p:cTn>
                                  </p:par>
                                  <p:par>
                                    <p:cTn id="40" presetID="35" presetClass="path" presetSubtype="0" accel="50000" fill="hold" grpId="0" nodeType="withEffect" p14:presetBounceEnd="50000">
                                      <p:stCondLst>
                                        <p:cond delay="0"/>
                                      </p:stCondLst>
                                      <p:childTnLst>
                                        <p:animMotion origin="layout" path="M -1.66667E-6 1.48148E-6 L -0.95885 1.48148E-6 " pathEditMode="relative" rAng="0" ptsTypes="AA" p14:bounceEnd="50000">
                                          <p:cBhvr>
                                            <p:cTn id="41" dur="1000" fill="hold"/>
                                            <p:tgtEl>
                                              <p:spTgt spid="44"/>
                                            </p:tgtEl>
                                            <p:attrNameLst>
                                              <p:attrName>ppt_x</p:attrName>
                                              <p:attrName>ppt_y</p:attrName>
                                            </p:attrNameLst>
                                          </p:cBhvr>
                                          <p:rCtr x="-47943" y="0"/>
                                        </p:animMotion>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44"/>
                                            </p:tgtEl>
                                          </p:cBhvr>
                                        </p:animEffect>
                                        <p:set>
                                          <p:cBhvr>
                                            <p:cTn id="46" dur="1" fill="hold">
                                              <p:stCondLst>
                                                <p:cond delay="499"/>
                                              </p:stCondLst>
                                            </p:cTn>
                                            <p:tgtEl>
                                              <p:spTgt spid="44"/>
                                            </p:tgtEl>
                                            <p:attrNameLst>
                                              <p:attrName>style.visibility</p:attrName>
                                            </p:attrNameLst>
                                          </p:cBhvr>
                                          <p:to>
                                            <p:strVal val="hidden"/>
                                          </p:to>
                                        </p:set>
                                      </p:childTnLst>
                                    </p:cTn>
                                  </p:par>
                                  <p:par>
                                    <p:cTn id="47" presetID="35" presetClass="path" presetSubtype="0" accel="50000" fill="hold" grpId="0" nodeType="withEffect" p14:presetBounceEnd="50000">
                                      <p:stCondLst>
                                        <p:cond delay="0"/>
                                      </p:stCondLst>
                                      <p:childTnLst>
                                        <p:animMotion origin="layout" path="M -1.66667E-6 -1.85185E-6 L -0.95885 -1.85185E-6 " pathEditMode="relative" rAng="0" ptsTypes="AA" p14:bounceEnd="50000">
                                          <p:cBhvr>
                                            <p:cTn id="48" dur="1000" fill="hold"/>
                                            <p:tgtEl>
                                              <p:spTgt spid="46"/>
                                            </p:tgtEl>
                                            <p:attrNameLst>
                                              <p:attrName>ppt_x</p:attrName>
                                              <p:attrName>ppt_y</p:attrName>
                                            </p:attrNameLst>
                                          </p:cBhvr>
                                          <p:rCtr x="-47943" y="0"/>
                                        </p:animMotion>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46"/>
                                            </p:tgtEl>
                                          </p:cBhvr>
                                        </p:animEffect>
                                        <p:set>
                                          <p:cBhvr>
                                            <p:cTn id="53" dur="1" fill="hold">
                                              <p:stCondLst>
                                                <p:cond delay="499"/>
                                              </p:stCondLst>
                                            </p:cTn>
                                            <p:tgtEl>
                                              <p:spTgt spid="46"/>
                                            </p:tgtEl>
                                            <p:attrNameLst>
                                              <p:attrName>style.visibility</p:attrName>
                                            </p:attrNameLst>
                                          </p:cBhvr>
                                          <p:to>
                                            <p:strVal val="hidden"/>
                                          </p:to>
                                        </p:set>
                                      </p:childTnLst>
                                    </p:cTn>
                                  </p:par>
                                  <p:par>
                                    <p:cTn id="54" presetID="35" presetClass="path" presetSubtype="0" accel="50000" fill="hold" grpId="0" nodeType="withEffect" p14:presetBounceEnd="50000">
                                      <p:stCondLst>
                                        <p:cond delay="0"/>
                                      </p:stCondLst>
                                      <p:childTnLst>
                                        <p:animMotion origin="layout" path="M -1.66667E-6 1.48148E-6 L -0.95885 1.48148E-6 " pathEditMode="relative" rAng="0" ptsTypes="AA" p14:bounceEnd="50000">
                                          <p:cBhvr>
                                            <p:cTn id="55" dur="1000" fill="hold"/>
                                            <p:tgtEl>
                                              <p:spTgt spid="73"/>
                                            </p:tgtEl>
                                            <p:attrNameLst>
                                              <p:attrName>ppt_x</p:attrName>
                                              <p:attrName>ppt_y</p:attrName>
                                            </p:attrNameLst>
                                          </p:cBhvr>
                                          <p:rCtr x="-47943" y="0"/>
                                        </p:animMotion>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73"/>
                                            </p:tgtEl>
                                          </p:cBhvr>
                                        </p:animEffect>
                                        <p:set>
                                          <p:cBhvr>
                                            <p:cTn id="60" dur="1" fill="hold">
                                              <p:stCondLst>
                                                <p:cond delay="499"/>
                                              </p:stCondLst>
                                            </p:cTn>
                                            <p:tgtEl>
                                              <p:spTgt spid="73"/>
                                            </p:tgtEl>
                                            <p:attrNameLst>
                                              <p:attrName>style.visibility</p:attrName>
                                            </p:attrNameLst>
                                          </p:cBhvr>
                                          <p:to>
                                            <p:strVal val="hidden"/>
                                          </p:to>
                                        </p:set>
                                      </p:childTnLst>
                                    </p:cTn>
                                  </p:par>
                                  <p:par>
                                    <p:cTn id="61" presetID="35" presetClass="path" presetSubtype="0" accel="50000" fill="hold" grpId="0" nodeType="withEffect" p14:presetBounceEnd="50000">
                                      <p:stCondLst>
                                        <p:cond delay="0"/>
                                      </p:stCondLst>
                                      <p:childTnLst>
                                        <p:animMotion origin="layout" path="M -1.66667E-6 -3.33333E-6 L -0.95885 -3.33333E-6 " pathEditMode="relative" rAng="0" ptsTypes="AA" p14:bounceEnd="50000">
                                          <p:cBhvr>
                                            <p:cTn id="62" dur="1000" fill="hold"/>
                                            <p:tgtEl>
                                              <p:spTgt spid="74"/>
                                            </p:tgtEl>
                                            <p:attrNameLst>
                                              <p:attrName>ppt_x</p:attrName>
                                              <p:attrName>ppt_y</p:attrName>
                                            </p:attrNameLst>
                                          </p:cBhvr>
                                          <p:rCtr x="-47943" y="0"/>
                                        </p:animMotion>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grpId="1" nodeType="clickEffect">
                                      <p:stCondLst>
                                        <p:cond delay="0"/>
                                      </p:stCondLst>
                                      <p:childTnLst>
                                        <p:animEffect transition="out" filter="fade">
                                          <p:cBhvr>
                                            <p:cTn id="66" dur="500"/>
                                            <p:tgtEl>
                                              <p:spTgt spid="74"/>
                                            </p:tgtEl>
                                          </p:cBhvr>
                                        </p:animEffect>
                                        <p:set>
                                          <p:cBhvr>
                                            <p:cTn id="67" dur="1" fill="hold">
                                              <p:stCondLst>
                                                <p:cond delay="499"/>
                                              </p:stCondLst>
                                            </p:cTn>
                                            <p:tgtEl>
                                              <p:spTgt spid="74"/>
                                            </p:tgtEl>
                                            <p:attrNameLst>
                                              <p:attrName>style.visibility</p:attrName>
                                            </p:attrNameLst>
                                          </p:cBhvr>
                                          <p:to>
                                            <p:strVal val="hidden"/>
                                          </p:to>
                                        </p:set>
                                      </p:childTnLst>
                                    </p:cTn>
                                  </p:par>
                                  <p:par>
                                    <p:cTn id="68" presetID="35" presetClass="path" presetSubtype="0" accel="50000" fill="hold" grpId="0" nodeType="withEffect" p14:presetBounceEnd="50000">
                                      <p:stCondLst>
                                        <p:cond delay="0"/>
                                      </p:stCondLst>
                                      <p:childTnLst>
                                        <p:animMotion origin="layout" path="M -1.66667E-6 -3.33333E-6 L -0.95885 -3.33333E-6 " pathEditMode="relative" rAng="0" ptsTypes="AA" p14:bounceEnd="50000">
                                          <p:cBhvr>
                                            <p:cTn id="69" dur="1000" fill="hold"/>
                                            <p:tgtEl>
                                              <p:spTgt spid="76"/>
                                            </p:tgtEl>
                                            <p:attrNameLst>
                                              <p:attrName>ppt_x</p:attrName>
                                              <p:attrName>ppt_y</p:attrName>
                                            </p:attrNameLst>
                                          </p:cBhvr>
                                          <p:rCtr x="-47943" y="0"/>
                                        </p:animMotion>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1" nodeType="clickEffect">
                                      <p:stCondLst>
                                        <p:cond delay="0"/>
                                      </p:stCondLst>
                                      <p:childTnLst>
                                        <p:animEffect transition="out" filter="fade">
                                          <p:cBhvr>
                                            <p:cTn id="73" dur="500"/>
                                            <p:tgtEl>
                                              <p:spTgt spid="76"/>
                                            </p:tgtEl>
                                          </p:cBhvr>
                                        </p:animEffect>
                                        <p:set>
                                          <p:cBhvr>
                                            <p:cTn id="74" dur="1" fill="hold">
                                              <p:stCondLst>
                                                <p:cond delay="499"/>
                                              </p:stCondLst>
                                            </p:cTn>
                                            <p:tgtEl>
                                              <p:spTgt spid="76"/>
                                            </p:tgtEl>
                                            <p:attrNameLst>
                                              <p:attrName>style.visibility</p:attrName>
                                            </p:attrNameLst>
                                          </p:cBhvr>
                                          <p:to>
                                            <p:strVal val="hidden"/>
                                          </p:to>
                                        </p:set>
                                      </p:childTnLst>
                                    </p:cTn>
                                  </p:par>
                                  <p:par>
                                    <p:cTn id="75" presetID="35" presetClass="path" presetSubtype="0" accel="50000" fill="hold" grpId="0" nodeType="withEffect" p14:presetBounceEnd="50000">
                                      <p:stCondLst>
                                        <p:cond delay="0"/>
                                      </p:stCondLst>
                                      <p:childTnLst>
                                        <p:animMotion origin="layout" path="M -1.66667E-6 4.07407E-6 L -0.95885 4.07407E-6 " pathEditMode="relative" rAng="0" ptsTypes="AA" p14:bounceEnd="50000">
                                          <p:cBhvr>
                                            <p:cTn id="76" dur="1000" fill="hold"/>
                                            <p:tgtEl>
                                              <p:spTgt spid="77"/>
                                            </p:tgtEl>
                                            <p:attrNameLst>
                                              <p:attrName>ppt_x</p:attrName>
                                              <p:attrName>ppt_y</p:attrName>
                                            </p:attrNameLst>
                                          </p:cBhvr>
                                          <p:rCtr x="-4794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4" grpId="1"/>
          <p:bldP spid="35" grpId="0"/>
          <p:bldP spid="35" grpId="1"/>
          <p:bldP spid="36" grpId="0"/>
          <p:bldP spid="36" grpId="1"/>
          <p:bldP spid="40" grpId="0"/>
          <p:bldP spid="40" grpId="1"/>
          <p:bldP spid="43" grpId="0"/>
          <p:bldP spid="43" grpId="1"/>
          <p:bldP spid="44" grpId="0"/>
          <p:bldP spid="44" grpId="1"/>
          <p:bldP spid="46" grpId="0"/>
          <p:bldP spid="46" grpId="1"/>
          <p:bldP spid="73" grpId="0"/>
          <p:bldP spid="73" grpId="1"/>
          <p:bldP spid="74" grpId="0"/>
          <p:bldP spid="74" grpId="1"/>
          <p:bldP spid="76" grpId="0"/>
          <p:bldP spid="76" grpId="1"/>
          <p:bldP spid="77" grpId="0"/>
          <p:bldP spid="7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mph" presetSubtype="0" repeatCount="indefinite" fill="hold" grpId="0" nodeType="withEffect">
                                      <p:stCondLst>
                                        <p:cond delay="0"/>
                                      </p:stCondLst>
                                      <p:childTnLst>
                                        <p:anim calcmode="discrete" valueType="str">
                                          <p:cBhvr override="childStyle">
                                            <p:cTn id="6" dur="1000" fill="hold"/>
                                            <p:tgtEl>
                                              <p:spTgt spid="78"/>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7" presetID="35" presetClass="path" presetSubtype="0" accel="50000" fill="hold" grpId="0" nodeType="withEffect">
                                      <p:stCondLst>
                                        <p:cond delay="0"/>
                                      </p:stCondLst>
                                      <p:childTnLst>
                                        <p:animMotion origin="layout" path="M 1.04167E-6 -4.44444E-6 L -0.95886 -4.44444E-6 " pathEditMode="relative" rAng="0" ptsTypes="AA">
                                          <p:cBhvr>
                                            <p:cTn id="8" dur="1000" fill="hold"/>
                                            <p:tgtEl>
                                              <p:spTgt spid="34"/>
                                            </p:tgtEl>
                                            <p:attrNameLst>
                                              <p:attrName>ppt_x</p:attrName>
                                              <p:attrName>ppt_y</p:attrName>
                                            </p:attrNameLst>
                                          </p:cBhvr>
                                          <p:rCtr x="-47943" y="0"/>
                                        </p:animMotion>
                                      </p:childTnLst>
                                    </p:cTn>
                                  </p:par>
                                  <p:par>
                                    <p:cTn id="9" presetID="35" presetClass="path" presetSubtype="0" accel="50000" fill="hold" grpId="0" nodeType="withEffect">
                                      <p:stCondLst>
                                        <p:cond delay="0"/>
                                      </p:stCondLst>
                                      <p:childTnLst>
                                        <p:animMotion origin="layout" path="M -1.66667E-6 -4.44444E-6 L -0.95885 -4.44444E-6 " pathEditMode="relative" rAng="0" ptsTypes="AA">
                                          <p:cBhvr>
                                            <p:cTn id="10" dur="1000" fill="hold"/>
                                            <p:tgtEl>
                                              <p:spTgt spid="35"/>
                                            </p:tgtEl>
                                            <p:attrNameLst>
                                              <p:attrName>ppt_x</p:attrName>
                                              <p:attrName>ppt_y</p:attrName>
                                            </p:attrNameLst>
                                          </p:cBhvr>
                                          <p:rCtr x="-47943" y="0"/>
                                        </p:animMotion>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4"/>
                                            </p:tgtEl>
                                          </p:cBhvr>
                                        </p:animEffect>
                                        <p:set>
                                          <p:cBhvr>
                                            <p:cTn id="15" dur="1" fill="hold">
                                              <p:stCondLst>
                                                <p:cond delay="499"/>
                                              </p:stCondLst>
                                            </p:cTn>
                                            <p:tgtEl>
                                              <p:spTgt spid="34"/>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35"/>
                                            </p:tgtEl>
                                          </p:cBhvr>
                                        </p:animEffect>
                                        <p:set>
                                          <p:cBhvr>
                                            <p:cTn id="18" dur="1" fill="hold">
                                              <p:stCondLst>
                                                <p:cond delay="499"/>
                                              </p:stCondLst>
                                            </p:cTn>
                                            <p:tgtEl>
                                              <p:spTgt spid="35"/>
                                            </p:tgtEl>
                                            <p:attrNameLst>
                                              <p:attrName>style.visibility</p:attrName>
                                            </p:attrNameLst>
                                          </p:cBhvr>
                                          <p:to>
                                            <p:strVal val="hidden"/>
                                          </p:to>
                                        </p:set>
                                      </p:childTnLst>
                                    </p:cTn>
                                  </p:par>
                                  <p:par>
                                    <p:cTn id="19" presetID="35" presetClass="path" presetSubtype="0" accel="50000" fill="hold" grpId="0" nodeType="withEffect">
                                      <p:stCondLst>
                                        <p:cond delay="0"/>
                                      </p:stCondLst>
                                      <p:childTnLst>
                                        <p:animMotion origin="layout" path="M -1.66667E-6 2.96296E-6 L -0.95885 2.96296E-6 " pathEditMode="relative" rAng="0" ptsTypes="AA">
                                          <p:cBhvr>
                                            <p:cTn id="20" dur="1000" fill="hold"/>
                                            <p:tgtEl>
                                              <p:spTgt spid="36"/>
                                            </p:tgtEl>
                                            <p:attrNameLst>
                                              <p:attrName>ppt_x</p:attrName>
                                              <p:attrName>ppt_y</p:attrName>
                                            </p:attrNameLst>
                                          </p:cBhvr>
                                          <p:rCtr x="-47943" y="0"/>
                                        </p:animMotion>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36"/>
                                            </p:tgtEl>
                                          </p:cBhvr>
                                        </p:animEffect>
                                        <p:set>
                                          <p:cBhvr>
                                            <p:cTn id="25" dur="1" fill="hold">
                                              <p:stCondLst>
                                                <p:cond delay="499"/>
                                              </p:stCondLst>
                                            </p:cTn>
                                            <p:tgtEl>
                                              <p:spTgt spid="36"/>
                                            </p:tgtEl>
                                            <p:attrNameLst>
                                              <p:attrName>style.visibility</p:attrName>
                                            </p:attrNameLst>
                                          </p:cBhvr>
                                          <p:to>
                                            <p:strVal val="hidden"/>
                                          </p:to>
                                        </p:set>
                                      </p:childTnLst>
                                    </p:cTn>
                                  </p:par>
                                  <p:par>
                                    <p:cTn id="26" presetID="35" presetClass="path" presetSubtype="0" accel="50000" fill="hold" grpId="0" nodeType="withEffect">
                                      <p:stCondLst>
                                        <p:cond delay="0"/>
                                      </p:stCondLst>
                                      <p:childTnLst>
                                        <p:animMotion origin="layout" path="M -1.66667E-6 3.7037E-6 L -0.95885 3.7037E-6 " pathEditMode="relative" rAng="0" ptsTypes="AA">
                                          <p:cBhvr>
                                            <p:cTn id="27" dur="1000" fill="hold"/>
                                            <p:tgtEl>
                                              <p:spTgt spid="40"/>
                                            </p:tgtEl>
                                            <p:attrNameLst>
                                              <p:attrName>ppt_x</p:attrName>
                                              <p:attrName>ppt_y</p:attrName>
                                            </p:attrNameLst>
                                          </p:cBhvr>
                                          <p:rCtr x="-47943" y="0"/>
                                        </p:animMotion>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40"/>
                                            </p:tgtEl>
                                          </p:cBhvr>
                                        </p:animEffect>
                                        <p:set>
                                          <p:cBhvr>
                                            <p:cTn id="32" dur="1" fill="hold">
                                              <p:stCondLst>
                                                <p:cond delay="499"/>
                                              </p:stCondLst>
                                            </p:cTn>
                                            <p:tgtEl>
                                              <p:spTgt spid="40"/>
                                            </p:tgtEl>
                                            <p:attrNameLst>
                                              <p:attrName>style.visibility</p:attrName>
                                            </p:attrNameLst>
                                          </p:cBhvr>
                                          <p:to>
                                            <p:strVal val="hidden"/>
                                          </p:to>
                                        </p:set>
                                      </p:childTnLst>
                                    </p:cTn>
                                  </p:par>
                                  <p:par>
                                    <p:cTn id="33" presetID="35" presetClass="path" presetSubtype="0" accel="50000" fill="hold" grpId="0" nodeType="withEffect">
                                      <p:stCondLst>
                                        <p:cond delay="0"/>
                                      </p:stCondLst>
                                      <p:childTnLst>
                                        <p:animMotion origin="layout" path="M -1.66667E-6 -1.85185E-6 L -0.95885 -1.85185E-6 " pathEditMode="relative" rAng="0" ptsTypes="AA">
                                          <p:cBhvr>
                                            <p:cTn id="34" dur="1000" fill="hold"/>
                                            <p:tgtEl>
                                              <p:spTgt spid="43"/>
                                            </p:tgtEl>
                                            <p:attrNameLst>
                                              <p:attrName>ppt_x</p:attrName>
                                              <p:attrName>ppt_y</p:attrName>
                                            </p:attrNameLst>
                                          </p:cBhvr>
                                          <p:rCtr x="-47943" y="0"/>
                                        </p:animMotion>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43"/>
                                            </p:tgtEl>
                                          </p:cBhvr>
                                        </p:animEffect>
                                        <p:set>
                                          <p:cBhvr>
                                            <p:cTn id="39" dur="1" fill="hold">
                                              <p:stCondLst>
                                                <p:cond delay="499"/>
                                              </p:stCondLst>
                                            </p:cTn>
                                            <p:tgtEl>
                                              <p:spTgt spid="43"/>
                                            </p:tgtEl>
                                            <p:attrNameLst>
                                              <p:attrName>style.visibility</p:attrName>
                                            </p:attrNameLst>
                                          </p:cBhvr>
                                          <p:to>
                                            <p:strVal val="hidden"/>
                                          </p:to>
                                        </p:set>
                                      </p:childTnLst>
                                    </p:cTn>
                                  </p:par>
                                  <p:par>
                                    <p:cTn id="40" presetID="35" presetClass="path" presetSubtype="0" accel="50000" fill="hold" grpId="0" nodeType="withEffect">
                                      <p:stCondLst>
                                        <p:cond delay="0"/>
                                      </p:stCondLst>
                                      <p:childTnLst>
                                        <p:animMotion origin="layout" path="M -1.66667E-6 1.48148E-6 L -0.95885 1.48148E-6 " pathEditMode="relative" rAng="0" ptsTypes="AA">
                                          <p:cBhvr>
                                            <p:cTn id="41" dur="1000" fill="hold"/>
                                            <p:tgtEl>
                                              <p:spTgt spid="44"/>
                                            </p:tgtEl>
                                            <p:attrNameLst>
                                              <p:attrName>ppt_x</p:attrName>
                                              <p:attrName>ppt_y</p:attrName>
                                            </p:attrNameLst>
                                          </p:cBhvr>
                                          <p:rCtr x="-47943" y="0"/>
                                        </p:animMotion>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44"/>
                                            </p:tgtEl>
                                          </p:cBhvr>
                                        </p:animEffect>
                                        <p:set>
                                          <p:cBhvr>
                                            <p:cTn id="46" dur="1" fill="hold">
                                              <p:stCondLst>
                                                <p:cond delay="499"/>
                                              </p:stCondLst>
                                            </p:cTn>
                                            <p:tgtEl>
                                              <p:spTgt spid="44"/>
                                            </p:tgtEl>
                                            <p:attrNameLst>
                                              <p:attrName>style.visibility</p:attrName>
                                            </p:attrNameLst>
                                          </p:cBhvr>
                                          <p:to>
                                            <p:strVal val="hidden"/>
                                          </p:to>
                                        </p:set>
                                      </p:childTnLst>
                                    </p:cTn>
                                  </p:par>
                                  <p:par>
                                    <p:cTn id="47" presetID="35" presetClass="path" presetSubtype="0" accel="50000" fill="hold" grpId="0" nodeType="withEffect">
                                      <p:stCondLst>
                                        <p:cond delay="0"/>
                                      </p:stCondLst>
                                      <p:childTnLst>
                                        <p:animMotion origin="layout" path="M -1.66667E-6 -1.85185E-6 L -0.95885 -1.85185E-6 " pathEditMode="relative" rAng="0" ptsTypes="AA">
                                          <p:cBhvr>
                                            <p:cTn id="48" dur="1000" fill="hold"/>
                                            <p:tgtEl>
                                              <p:spTgt spid="46"/>
                                            </p:tgtEl>
                                            <p:attrNameLst>
                                              <p:attrName>ppt_x</p:attrName>
                                              <p:attrName>ppt_y</p:attrName>
                                            </p:attrNameLst>
                                          </p:cBhvr>
                                          <p:rCtr x="-47943" y="0"/>
                                        </p:animMotion>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46"/>
                                            </p:tgtEl>
                                          </p:cBhvr>
                                        </p:animEffect>
                                        <p:set>
                                          <p:cBhvr>
                                            <p:cTn id="53" dur="1" fill="hold">
                                              <p:stCondLst>
                                                <p:cond delay="499"/>
                                              </p:stCondLst>
                                            </p:cTn>
                                            <p:tgtEl>
                                              <p:spTgt spid="46"/>
                                            </p:tgtEl>
                                            <p:attrNameLst>
                                              <p:attrName>style.visibility</p:attrName>
                                            </p:attrNameLst>
                                          </p:cBhvr>
                                          <p:to>
                                            <p:strVal val="hidden"/>
                                          </p:to>
                                        </p:set>
                                      </p:childTnLst>
                                    </p:cTn>
                                  </p:par>
                                  <p:par>
                                    <p:cTn id="54" presetID="35" presetClass="path" presetSubtype="0" accel="50000" fill="hold" grpId="0" nodeType="withEffect">
                                      <p:stCondLst>
                                        <p:cond delay="0"/>
                                      </p:stCondLst>
                                      <p:childTnLst>
                                        <p:animMotion origin="layout" path="M -1.66667E-6 1.48148E-6 L -0.95885 1.48148E-6 " pathEditMode="relative" rAng="0" ptsTypes="AA">
                                          <p:cBhvr>
                                            <p:cTn id="55" dur="1000" fill="hold"/>
                                            <p:tgtEl>
                                              <p:spTgt spid="73"/>
                                            </p:tgtEl>
                                            <p:attrNameLst>
                                              <p:attrName>ppt_x</p:attrName>
                                              <p:attrName>ppt_y</p:attrName>
                                            </p:attrNameLst>
                                          </p:cBhvr>
                                          <p:rCtr x="-47943" y="0"/>
                                        </p:animMotion>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73"/>
                                            </p:tgtEl>
                                          </p:cBhvr>
                                        </p:animEffect>
                                        <p:set>
                                          <p:cBhvr>
                                            <p:cTn id="60" dur="1" fill="hold">
                                              <p:stCondLst>
                                                <p:cond delay="499"/>
                                              </p:stCondLst>
                                            </p:cTn>
                                            <p:tgtEl>
                                              <p:spTgt spid="73"/>
                                            </p:tgtEl>
                                            <p:attrNameLst>
                                              <p:attrName>style.visibility</p:attrName>
                                            </p:attrNameLst>
                                          </p:cBhvr>
                                          <p:to>
                                            <p:strVal val="hidden"/>
                                          </p:to>
                                        </p:set>
                                      </p:childTnLst>
                                    </p:cTn>
                                  </p:par>
                                  <p:par>
                                    <p:cTn id="61" presetID="35" presetClass="path" presetSubtype="0" accel="50000" fill="hold" grpId="0" nodeType="withEffect">
                                      <p:stCondLst>
                                        <p:cond delay="0"/>
                                      </p:stCondLst>
                                      <p:childTnLst>
                                        <p:animMotion origin="layout" path="M -1.66667E-6 -3.33333E-6 L -0.95885 -3.33333E-6 " pathEditMode="relative" rAng="0" ptsTypes="AA">
                                          <p:cBhvr>
                                            <p:cTn id="62" dur="1000" fill="hold"/>
                                            <p:tgtEl>
                                              <p:spTgt spid="74"/>
                                            </p:tgtEl>
                                            <p:attrNameLst>
                                              <p:attrName>ppt_x</p:attrName>
                                              <p:attrName>ppt_y</p:attrName>
                                            </p:attrNameLst>
                                          </p:cBhvr>
                                          <p:rCtr x="-47943" y="0"/>
                                        </p:animMotion>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grpId="1" nodeType="clickEffect">
                                      <p:stCondLst>
                                        <p:cond delay="0"/>
                                      </p:stCondLst>
                                      <p:childTnLst>
                                        <p:animEffect transition="out" filter="fade">
                                          <p:cBhvr>
                                            <p:cTn id="66" dur="500"/>
                                            <p:tgtEl>
                                              <p:spTgt spid="74"/>
                                            </p:tgtEl>
                                          </p:cBhvr>
                                        </p:animEffect>
                                        <p:set>
                                          <p:cBhvr>
                                            <p:cTn id="67" dur="1" fill="hold">
                                              <p:stCondLst>
                                                <p:cond delay="499"/>
                                              </p:stCondLst>
                                            </p:cTn>
                                            <p:tgtEl>
                                              <p:spTgt spid="74"/>
                                            </p:tgtEl>
                                            <p:attrNameLst>
                                              <p:attrName>style.visibility</p:attrName>
                                            </p:attrNameLst>
                                          </p:cBhvr>
                                          <p:to>
                                            <p:strVal val="hidden"/>
                                          </p:to>
                                        </p:set>
                                      </p:childTnLst>
                                    </p:cTn>
                                  </p:par>
                                  <p:par>
                                    <p:cTn id="68" presetID="35" presetClass="path" presetSubtype="0" accel="50000" fill="hold" grpId="0" nodeType="withEffect">
                                      <p:stCondLst>
                                        <p:cond delay="0"/>
                                      </p:stCondLst>
                                      <p:childTnLst>
                                        <p:animMotion origin="layout" path="M -1.66667E-6 -3.33333E-6 L -0.95885 -3.33333E-6 " pathEditMode="relative" rAng="0" ptsTypes="AA">
                                          <p:cBhvr>
                                            <p:cTn id="69" dur="1000" fill="hold"/>
                                            <p:tgtEl>
                                              <p:spTgt spid="76"/>
                                            </p:tgtEl>
                                            <p:attrNameLst>
                                              <p:attrName>ppt_x</p:attrName>
                                              <p:attrName>ppt_y</p:attrName>
                                            </p:attrNameLst>
                                          </p:cBhvr>
                                          <p:rCtr x="-47943" y="0"/>
                                        </p:animMotion>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1" nodeType="clickEffect">
                                      <p:stCondLst>
                                        <p:cond delay="0"/>
                                      </p:stCondLst>
                                      <p:childTnLst>
                                        <p:animEffect transition="out" filter="fade">
                                          <p:cBhvr>
                                            <p:cTn id="73" dur="500"/>
                                            <p:tgtEl>
                                              <p:spTgt spid="76"/>
                                            </p:tgtEl>
                                          </p:cBhvr>
                                        </p:animEffect>
                                        <p:set>
                                          <p:cBhvr>
                                            <p:cTn id="74" dur="1" fill="hold">
                                              <p:stCondLst>
                                                <p:cond delay="499"/>
                                              </p:stCondLst>
                                            </p:cTn>
                                            <p:tgtEl>
                                              <p:spTgt spid="76"/>
                                            </p:tgtEl>
                                            <p:attrNameLst>
                                              <p:attrName>style.visibility</p:attrName>
                                            </p:attrNameLst>
                                          </p:cBhvr>
                                          <p:to>
                                            <p:strVal val="hidden"/>
                                          </p:to>
                                        </p:set>
                                      </p:childTnLst>
                                    </p:cTn>
                                  </p:par>
                                  <p:par>
                                    <p:cTn id="75" presetID="35" presetClass="path" presetSubtype="0" accel="50000" fill="hold" grpId="0" nodeType="withEffect">
                                      <p:stCondLst>
                                        <p:cond delay="0"/>
                                      </p:stCondLst>
                                      <p:childTnLst>
                                        <p:animMotion origin="layout" path="M -1.66667E-6 4.07407E-6 L -0.95885 4.07407E-6 " pathEditMode="relative" rAng="0" ptsTypes="AA">
                                          <p:cBhvr>
                                            <p:cTn id="76" dur="1000" fill="hold"/>
                                            <p:tgtEl>
                                              <p:spTgt spid="77"/>
                                            </p:tgtEl>
                                            <p:attrNameLst>
                                              <p:attrName>ppt_x</p:attrName>
                                              <p:attrName>ppt_y</p:attrName>
                                            </p:attrNameLst>
                                          </p:cBhvr>
                                          <p:rCtr x="-4794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4" grpId="1"/>
          <p:bldP spid="35" grpId="0"/>
          <p:bldP spid="35" grpId="1"/>
          <p:bldP spid="36" grpId="0"/>
          <p:bldP spid="36" grpId="1"/>
          <p:bldP spid="40" grpId="0"/>
          <p:bldP spid="40" grpId="1"/>
          <p:bldP spid="43" grpId="0"/>
          <p:bldP spid="43" grpId="1"/>
          <p:bldP spid="44" grpId="0"/>
          <p:bldP spid="44" grpId="1"/>
          <p:bldP spid="46" grpId="0"/>
          <p:bldP spid="46" grpId="1"/>
          <p:bldP spid="73" grpId="0"/>
          <p:bldP spid="73" grpId="1"/>
          <p:bldP spid="74" grpId="0"/>
          <p:bldP spid="74" grpId="1"/>
          <p:bldP spid="76" grpId="0"/>
          <p:bldP spid="76" grpId="1"/>
          <p:bldP spid="77" grpId="0"/>
          <p:bldP spid="78" grpId="0"/>
        </p:bldLst>
      </p:timing>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1872</TotalTime>
  <Words>823</Words>
  <Application>Microsoft Office PowerPoint</Application>
  <PresentationFormat>Custom</PresentationFormat>
  <Paragraphs>219</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TIA CAHYANTRI</dc:creator>
  <cp:lastModifiedBy>Asus</cp:lastModifiedBy>
  <cp:revision>101</cp:revision>
  <dcterms:created xsi:type="dcterms:W3CDTF">2016-12-01T01:44:45Z</dcterms:created>
  <dcterms:modified xsi:type="dcterms:W3CDTF">2020-02-05T10:07:29Z</dcterms:modified>
</cp:coreProperties>
</file>